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fe8e7ad16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fe8e7ad16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d96c13528eac76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d96c13528eac76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fe8e7ad16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fe8e7ad16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fe8e7ad16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fe8e7ad16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c6ea17e9ef0788c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c6ea17e9ef0788c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fe8e7ad16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fe8e7ad16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fe8e7ad16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fe8e7ad16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c6ea17e9ef0788c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c6ea17e9ef0788c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fe8e7ad16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fe8e7ad16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hyperlink" Target="http://cinematreasures.org/theaters/700/photos" TargetMode="External"/><Relationship Id="rId5" Type="http://schemas.openxmlformats.org/officeDocument/2006/relationships/image" Target="../media/image3.jpg"/><Relationship Id="rId6" Type="http://schemas.openxmlformats.org/officeDocument/2006/relationships/hyperlink" Target="https://www.welcome2thebronx.com/2015/08/05/parkchester-75-years-later-a-brief-history-of-a-city-within-a-city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image" Target="../media/image15.jpg"/><Relationship Id="rId6" Type="http://schemas.openxmlformats.org/officeDocument/2006/relationships/hyperlink" Target="http://drive.google.com/file/d/147T5MPzAmW8GF4kLOys2bXePDh10RZRH/view" TargetMode="External"/><Relationship Id="rId7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nytimes.com/2014/05/26/nyregion/options-dwindle-for-bronx-residents-trying-to-escape-to-the-movies.html" TargetMode="External"/><Relationship Id="rId4" Type="http://schemas.openxmlformats.org/officeDocument/2006/relationships/hyperlink" Target="https://www.google.com/amp/s/www.welcome2thebronx.com/2015/08/05/parkchester-75-years-later-a-brief-history-of-a-city-within-a-city/am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0" y="837300"/>
            <a:ext cx="4353900" cy="3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Neighborhood Assignment: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Times New Roman"/>
                <a:ea typeface="Times New Roman"/>
                <a:cs typeface="Times New Roman"/>
                <a:sym typeface="Times New Roman"/>
              </a:rPr>
              <a:t>Parkchester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Bronx, New York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 flipH="1">
            <a:off x="566850" y="4306200"/>
            <a:ext cx="3220200" cy="8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 Diana Ferreyra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551325"/>
            <a:ext cx="3966074" cy="4040851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" name="Google Shape;57;p13"/>
          <p:cNvSpPr txBox="1"/>
          <p:nvPr/>
        </p:nvSpPr>
        <p:spPr>
          <a:xfrm>
            <a:off x="6450975" y="4635600"/>
            <a:ext cx="20871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Photo Credit: Diana Ferreyra, Parkchester 2016</a:t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28642"/>
          <a:stretch/>
        </p:blipFill>
        <p:spPr>
          <a:xfrm>
            <a:off x="830150" y="1051625"/>
            <a:ext cx="3194651" cy="304024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8263" l="0" r="0" t="20373"/>
          <a:stretch/>
        </p:blipFill>
        <p:spPr>
          <a:xfrm>
            <a:off x="4259000" y="528575"/>
            <a:ext cx="3133401" cy="304025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4" name="Google Shape;64;p14"/>
          <p:cNvSpPr/>
          <p:nvPr/>
        </p:nvSpPr>
        <p:spPr>
          <a:xfrm flipH="1">
            <a:off x="2405850" y="2476950"/>
            <a:ext cx="108300" cy="9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895375" y="4215125"/>
            <a:ext cx="3064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My zip code - 10472</a:t>
            </a:r>
            <a:endParaRPr sz="1200"/>
          </a:p>
        </p:txBody>
      </p:sp>
      <p:sp>
        <p:nvSpPr>
          <p:cNvPr id="66" name="Google Shape;66;p14"/>
          <p:cNvSpPr txBox="1"/>
          <p:nvPr/>
        </p:nvSpPr>
        <p:spPr>
          <a:xfrm>
            <a:off x="4416150" y="3678475"/>
            <a:ext cx="28191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Parkchester zip code - 10462</a:t>
            </a:r>
            <a:endParaRPr sz="1200"/>
          </a:p>
        </p:txBody>
      </p:sp>
      <p:sp>
        <p:nvSpPr>
          <p:cNvPr id="67" name="Google Shape;67;p14"/>
          <p:cNvSpPr txBox="1"/>
          <p:nvPr/>
        </p:nvSpPr>
        <p:spPr>
          <a:xfrm>
            <a:off x="830150" y="230400"/>
            <a:ext cx="18975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MAPS</a:t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2893650" y="3164700"/>
            <a:ext cx="752100" cy="223500"/>
          </a:xfrm>
          <a:prstGeom prst="ellipse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1843250" y="1524750"/>
            <a:ext cx="670800" cy="147300"/>
          </a:xfrm>
          <a:prstGeom prst="ellipse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1233350" y="3793675"/>
            <a:ext cx="887700" cy="183000"/>
          </a:xfrm>
          <a:prstGeom prst="ellipse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1639950" y="3191825"/>
            <a:ext cx="847200" cy="149100"/>
          </a:xfrm>
          <a:prstGeom prst="ellipse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5746625" y="1179150"/>
            <a:ext cx="779400" cy="230400"/>
          </a:xfrm>
          <a:prstGeom prst="ellipse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6078675" y="1789050"/>
            <a:ext cx="840300" cy="359100"/>
          </a:xfrm>
          <a:prstGeom prst="ellipse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525" y="515100"/>
            <a:ext cx="6437824" cy="42150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" name="Google Shape;79;p15"/>
          <p:cNvSpPr/>
          <p:nvPr/>
        </p:nvSpPr>
        <p:spPr>
          <a:xfrm>
            <a:off x="5075725" y="2947875"/>
            <a:ext cx="74700" cy="67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595150" y="271125"/>
            <a:ext cx="12549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OASIS Map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5787275" y="1761950"/>
            <a:ext cx="406500" cy="311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2" name="Google Shape;82;p15"/>
          <p:cNvCxnSpPr>
            <a:stCxn id="79" idx="7"/>
            <a:endCxn id="81" idx="3"/>
          </p:cNvCxnSpPr>
          <p:nvPr/>
        </p:nvCxnSpPr>
        <p:spPr>
          <a:xfrm flipH="1" rot="10800000">
            <a:off x="5139485" y="2028104"/>
            <a:ext cx="707400" cy="929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5"/>
          <p:cNvCxnSpPr>
            <a:stCxn id="79" idx="1"/>
            <a:endCxn id="84" idx="5"/>
          </p:cNvCxnSpPr>
          <p:nvPr/>
        </p:nvCxnSpPr>
        <p:spPr>
          <a:xfrm rot="10800000">
            <a:off x="4810965" y="2490704"/>
            <a:ext cx="275700" cy="467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15"/>
          <p:cNvSpPr/>
          <p:nvPr/>
        </p:nvSpPr>
        <p:spPr>
          <a:xfrm>
            <a:off x="4464025" y="2195650"/>
            <a:ext cx="406500" cy="345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443350" y="667500"/>
            <a:ext cx="1558500" cy="4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-The 6 train runs along Westchester Ave. in my neighborhood.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-The closest subway station is a 5-minute walk from home, on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St. Lawrence Avenue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-Parkchester is the main subway station in the area. It is also an express stop during rush hour times.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-There are plenty of MTA bus routes that make this neighborhood accessible to many people. Including the Bx36, which crosses into Washington Heights in Manhattan &amp; the Q44 bus which goes over the Whitestone Bridge into Queens.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413" y="2905388"/>
            <a:ext cx="3481825" cy="19602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 b="0" l="0" r="22720" t="0"/>
          <a:stretch/>
        </p:blipFill>
        <p:spPr>
          <a:xfrm>
            <a:off x="1086800" y="387150"/>
            <a:ext cx="3162150" cy="26424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" name="Google Shape;92;p16"/>
          <p:cNvSpPr/>
          <p:nvPr/>
        </p:nvSpPr>
        <p:spPr>
          <a:xfrm>
            <a:off x="3372500" y="1244475"/>
            <a:ext cx="372600" cy="325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3" name="Google Shape;93;p16"/>
          <p:cNvCxnSpPr>
            <a:stCxn id="92" idx="7"/>
          </p:cNvCxnSpPr>
          <p:nvPr/>
        </p:nvCxnSpPr>
        <p:spPr>
          <a:xfrm flipH="1" rot="10800000">
            <a:off x="3690534" y="637799"/>
            <a:ext cx="1227600" cy="654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87150"/>
            <a:ext cx="4279151" cy="44785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" name="Google Shape;95;p16"/>
          <p:cNvSpPr txBox="1"/>
          <p:nvPr/>
        </p:nvSpPr>
        <p:spPr>
          <a:xfrm>
            <a:off x="4572000" y="387150"/>
            <a:ext cx="18771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Parkchester Subway Station. Est. early 1950’s, LIFE Magazine.</a:t>
            </a:r>
            <a:endParaRPr sz="1100"/>
          </a:p>
        </p:txBody>
      </p:sp>
      <p:sp>
        <p:nvSpPr>
          <p:cNvPr id="96" name="Google Shape;96;p16"/>
          <p:cNvSpPr/>
          <p:nvPr/>
        </p:nvSpPr>
        <p:spPr>
          <a:xfrm>
            <a:off x="2541275" y="2585750"/>
            <a:ext cx="74700" cy="81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625" y="267925"/>
            <a:ext cx="6302752" cy="3292999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800" y="2412475"/>
            <a:ext cx="2834425" cy="226997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Google Shape;103;p17"/>
          <p:cNvSpPr txBox="1"/>
          <p:nvPr/>
        </p:nvSpPr>
        <p:spPr>
          <a:xfrm>
            <a:off x="3352175" y="3966875"/>
            <a:ext cx="2744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Parkchester Subway Station at night.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04" name="Google Shape;104;p17"/>
          <p:cNvSpPr txBox="1"/>
          <p:nvPr/>
        </p:nvSpPr>
        <p:spPr>
          <a:xfrm>
            <a:off x="6777250" y="3605200"/>
            <a:ext cx="19851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Photo Credit: Diana Ferreyra, 2019</a:t>
            </a:r>
            <a:endParaRPr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025" y="229225"/>
            <a:ext cx="6037949" cy="4198076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0" name="Google Shape;110;p18"/>
          <p:cNvSpPr txBox="1"/>
          <p:nvPr/>
        </p:nvSpPr>
        <p:spPr>
          <a:xfrm>
            <a:off x="2536200" y="4504025"/>
            <a:ext cx="40716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LOEW'S AMERICAN THEATER, Parkchester (1948) 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Credit: The Pelham Parkway Times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377650"/>
            <a:ext cx="4261301" cy="28564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19"/>
          <p:cNvSpPr txBox="1"/>
          <p:nvPr/>
        </p:nvSpPr>
        <p:spPr>
          <a:xfrm>
            <a:off x="254425" y="3234050"/>
            <a:ext cx="33303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http://cinematreasures.org/theaters/700/photos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Picture by Ross Melnick, 2009</a:t>
            </a:r>
            <a:endParaRPr sz="1000"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9968" y="2018550"/>
            <a:ext cx="4610708" cy="28564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p19"/>
          <p:cNvSpPr txBox="1"/>
          <p:nvPr/>
        </p:nvSpPr>
        <p:spPr>
          <a:xfrm>
            <a:off x="6939275" y="1619650"/>
            <a:ext cx="19314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Welcome2thebronx.com</a:t>
            </a:r>
            <a:r>
              <a:rPr lang="en" sz="1000"/>
              <a:t>, 2015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75" y="457975"/>
            <a:ext cx="3610424" cy="2707826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5175" y="457975"/>
            <a:ext cx="4648624" cy="438849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149899" y="2237225"/>
            <a:ext cx="2007051" cy="2676099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20" title="parkchester fountain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3625" y="3461500"/>
            <a:ext cx="745900" cy="7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6759000" y="4440800"/>
            <a:ext cx="20574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Photo Credit: Diana Ferreyra, 2019</a:t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/>
        </p:nvSpPr>
        <p:spPr>
          <a:xfrm>
            <a:off x="778500" y="1490700"/>
            <a:ext cx="7587000" cy="21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York Times “Options Dwindle for Bronx Residents Trying to Escape to the Movies 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https://www.nytimes.com/2014/05/26/nyregion/options-dwindle-for-bronx-residents-trying-to-escape-to-the-movies.html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2 the Bronx “Parkchester 75 Years Later: A Brief History of a City Within a City”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https://www.google.com/amp/s/www.welcome2thebronx.com/2015/08/05/parkchester-75-years-later-a-brief-history-of-a-city-within-a-city/amp/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