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08ab80bd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08ab80bd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08ab80bd6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08ab80bd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76cbc2f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76cbc2f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76cbc2ff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76cbc2ff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76cbc2ff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76cbc2ff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12cZNare7UoRhbkKZuy8rc5NX5CL5tW6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bsUYZtTDFgipiPxzhZRR142f63SAQkQh/view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Neigborhood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Rikkie Ray Garcia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25" y="152400"/>
            <a:ext cx="853674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2513"/>
            <a:ext cx="8839200" cy="44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 title="IMG_2435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4946100" y="509900"/>
            <a:ext cx="3959700" cy="25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Time: 4:20am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Day: Sunday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Temperature: 60 degrees F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Description: At this time there were barely any people and cars in the area. This is the Lefferts Blvd A train station. This is also where the Q10 stops.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 title="IMG_2443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419600" cy="261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/>
        </p:nvSpPr>
        <p:spPr>
          <a:xfrm>
            <a:off x="4627425" y="470425"/>
            <a:ext cx="44196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Time: 3:15pm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Day: Sunday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Temperature: 76 degrees F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Description: Due to the time most of the people are coming home from work. There isn’t as much diversity within the race. This area is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predominantly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made up of Indians, Guyanese, and Trinidadians.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History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 A train was built on September 25, 1915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 train station went through a number of name changes.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It opened as “Lefferts Ave” with “119th St.” underneath it.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1948, the name changed to “Lefferts 119”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1959, it changed to “119 St-Lefferts”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Later on it was changed to “Lefferts Boulevard” then it changed to its current name on the map which is “Ozone Park-Lefferts Boulevard”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