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>
        <p:scale>
          <a:sx n="75" d="100"/>
          <a:sy n="75" d="100"/>
        </p:scale>
        <p:origin x="756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53E5-08F9-4626-A653-27395EC3A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87047-BF96-4F96-B734-CFA7ECD2E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6CBA2-35E3-42C9-8B51-B2E3348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EC20B-E30C-4C16-9788-4C99B613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419E6-6ECA-4A18-9BF1-659BF76D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5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5DF2-12EE-4568-9EA4-B5DD04D6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3A313-CA57-4FAB-96E8-9C3EED4B4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761B1-5B9C-4841-BBBF-13C7586A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D1457-68FA-4489-AA2E-7A4F9B71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7629-7218-44DD-95C6-451A3612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68F6A-E48D-43B6-80E8-146B35FD7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CB9B4-4F8F-46AD-ACF6-08F674B45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78F8C-C30C-4202-B571-BC9C3D91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1767-CDD8-4C4B-AF7D-651E084D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8485B-86A1-42FA-9FDA-537FEC9B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148E-CFAA-426D-81B3-C6C33F36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20FF-C9BC-4EF3-844D-21F76617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2D88-4D1E-487E-8760-C276DA0E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737E-597E-4219-8F98-4217CE91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67B33-0677-43F9-B58A-504CC3FB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53E8-E5E6-4C4E-9AE1-546F1EA4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B7582-2227-4878-8E42-BA2D14106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AABE6-9E77-4372-B090-057CE296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ECC4-F04B-4DCD-9075-99EEB7D3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3FD0D-B4EF-4B02-8D52-679A0154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F1C3-85CC-4F56-A6D7-D703705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DCB6A-87F7-4B89-8DC0-62E532B53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47479-BB7A-47AB-B30D-B81511506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4FD8A-73A2-4640-86E4-F7A3BF16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A4BAE-1AEF-4152-9367-D556FCD4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97E6D-EC27-465A-BA77-AFC0A603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69AB-2109-4EDD-9BE2-782260E2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46659-5052-482A-A7FA-5BE8C3BB9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524D7-ABC9-4D2B-840C-F4AFFD33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AD885-3C34-4386-AE1D-AC0FA77CF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5B41E-7271-43D2-AA52-4EEC34810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77CBE-7BAC-4730-B315-FF2CDED2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79621-BEE1-40B2-A1D0-85D8FCDD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DCE3F-4E16-4982-8CC8-22F3FF79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3BD6-6630-4176-B82D-5B4C981C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116C6-487E-482C-8BBA-A0C872FC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2D24-C5E8-4C7E-A390-02A94A05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0F18E-E2C1-4191-8AE8-9CDDCC4B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0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8504F-6357-405A-A843-F28D0423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44CBB-FAB1-4094-A0CF-470AEB9D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71EAB-A62E-4E3F-ADFD-2732DD4A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6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5E68-8A3A-4339-BED6-59C7C3F0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7EAA-DCF9-436D-A185-380090D1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EC31C-FDDB-478F-BBE3-14824E226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8CF56-0F92-4AA0-9550-FAF5C560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58203-EC89-4427-BA1F-6C2A3C09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623A2-3C33-4210-945F-6A65A218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D544-4633-47A9-9EEE-2EF8535D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8F546-FFA3-4EEF-8BA2-EF588D8A4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C5ACB-6430-4B4F-B738-BD916238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58F5F-8998-492F-A0E7-2BBD93DF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7170B-C5F7-4B5F-BDF8-AAFE357F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A7AAF-06F5-4619-82DA-824166C6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3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CBE01-9B9A-48A9-8C3B-A9FD8887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B543C-1FAE-482A-ACB7-099E098AA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C775E-6180-4D67-85CA-A5E7D717C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0180C-457A-43D9-A0C4-5B0E1819A13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2139-AF2C-47C0-929D-441CA926D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A3D2-79CC-4A4D-812F-E651F7001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7AD0D-94E4-48B8-9FCC-F006960C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1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gotten-ny.com/2013/11/mott-haven%E2%80%94port-morris-bronx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E70FC-9385-4D57-849B-FA5422B81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My neighborhood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BF4EC-ECDE-4249-865A-51D674FFD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MOTTHAVEN, BRONX, NY</a:t>
            </a:r>
          </a:p>
        </p:txBody>
      </p:sp>
    </p:spTree>
    <p:extLst>
      <p:ext uri="{BB962C8B-B14F-4D97-AF65-F5344CB8AC3E}">
        <p14:creationId xmlns:p14="http://schemas.microsoft.com/office/powerpoint/2010/main" val="235046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28A8D16-D14C-4CB4-B238-D5A1EB66E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 b="8432"/>
          <a:stretch/>
        </p:blipFill>
        <p:spPr>
          <a:xfrm rot="21600000"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8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08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929086-23A8-41B8-99CC-E1BBFB3B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Mott Haven, Bronx, NY</a:t>
            </a:r>
          </a:p>
        </p:txBody>
      </p:sp>
      <p:pic>
        <p:nvPicPr>
          <p:cNvPr id="8" name="Content Placeholder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10D3B5C-B42C-4E26-A596-DA3D19C5C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 r="1" b="624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0E05E-0AEB-468F-BA12-C71312956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145</a:t>
            </a:r>
            <a:r>
              <a:rPr lang="en-US" sz="2000" baseline="30000">
                <a:solidFill>
                  <a:srgbClr val="FFFFFF"/>
                </a:solidFill>
              </a:rPr>
              <a:t>th</a:t>
            </a:r>
            <a:r>
              <a:rPr lang="en-US" sz="2000">
                <a:solidFill>
                  <a:srgbClr val="FFFFFF"/>
                </a:solidFill>
              </a:rPr>
              <a:t> street Bridge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E138th avenue Bridge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Third Avenue Bridge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Magor Deegan Expressway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Willis Avenue Bridge</a:t>
            </a:r>
          </a:p>
        </p:txBody>
      </p:sp>
    </p:spTree>
    <p:extLst>
      <p:ext uri="{BB962C8B-B14F-4D97-AF65-F5344CB8AC3E}">
        <p14:creationId xmlns:p14="http://schemas.microsoft.com/office/powerpoint/2010/main" val="148996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D0A2EE-3874-41C7-B34B-260237CF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My Audio Observation</a:t>
            </a:r>
          </a:p>
        </p:txBody>
      </p:sp>
      <p:pic>
        <p:nvPicPr>
          <p:cNvPr id="7" name="New Recording">
            <a:hlinkClick r:id="" action="ppaction://media"/>
            <a:extLst>
              <a:ext uri="{FF2B5EF4-FFF2-40B4-BE49-F238E27FC236}">
                <a16:creationId xmlns:a16="http://schemas.microsoft.com/office/drawing/2014/main" id="{E4056B98-B061-4A72-83DD-E4316429BBE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4259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96313-B29B-42B3-824D-59992C4F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Mott Havens Landmark/Social points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616CA9D8-1F2D-4059-825E-1E8ECA877C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r="-2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10" name="Picture 9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84D22208-49B2-4423-93B5-097DD31DE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r="30465" b="1"/>
          <a:stretch/>
        </p:blipFill>
        <p:spPr>
          <a:xfrm rot="5400000">
            <a:off x="4916034" y="44654"/>
            <a:ext cx="2985818" cy="3539976"/>
          </a:xfrm>
          <a:prstGeom prst="rect">
            <a:avLst/>
          </a:prstGeom>
        </p:spPr>
      </p:pic>
      <p:pic>
        <p:nvPicPr>
          <p:cNvPr id="8" name="Content Placeholder 7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99009C8F-94CF-4934-B47D-14271369A7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r="3667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3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A02008-35DF-463D-ADBF-5AE0EEC0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672667" cy="8710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History of Mott Haven, </a:t>
            </a:r>
            <a:r>
              <a:rPr lang="en-US" sz="3200" b="1" dirty="0" err="1">
                <a:solidFill>
                  <a:schemeClr val="accent2"/>
                </a:solidFill>
              </a:rPr>
              <a:t>Bronx,NY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02ED0-9A96-4FED-8FC2-286614F30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https://forgotten-ny.com/2013/11/mott-haven%E2%80%94port-morris-bronx/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58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My neighborhood</vt:lpstr>
      <vt:lpstr>PowerPoint Presentation</vt:lpstr>
      <vt:lpstr>Mott Haven, Bronx, NY</vt:lpstr>
      <vt:lpstr>My Audio Observation</vt:lpstr>
      <vt:lpstr>Mott Havens Landmark/Social points</vt:lpstr>
      <vt:lpstr>History of Mott Haven, Bronx,NY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neighborhood</dc:title>
  <dc:creator>Lisa.Hayes@mail.citytech.cuny.edu</dc:creator>
  <cp:lastModifiedBy>Lisa.Hayes@mail.citytech.cuny.edu</cp:lastModifiedBy>
  <cp:revision>8</cp:revision>
  <dcterms:created xsi:type="dcterms:W3CDTF">2019-09-11T01:54:49Z</dcterms:created>
  <dcterms:modified xsi:type="dcterms:W3CDTF">2019-09-11T03:53:31Z</dcterms:modified>
</cp:coreProperties>
</file>