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88" r:id="rId3"/>
    <p:sldMasterId id="2147483924" r:id="rId4"/>
    <p:sldMasterId id="2147483996" r:id="rId5"/>
    <p:sldMasterId id="2147484068" r:id="rId6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3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5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60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75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4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5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83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97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7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25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1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07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6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5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8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20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9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43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02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75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03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95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13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24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9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27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89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45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35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5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3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728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25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46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57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70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7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29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64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020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06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97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09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5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9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725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15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376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32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255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34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60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23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40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899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2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74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543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111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1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6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3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8976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436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23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64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429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336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466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066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210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888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489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05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104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375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1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348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811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0395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661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662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571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63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9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28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2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54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60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4518-84D5-48CD-A782-7A29A6943FB0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9723-E3D8-4845-A20E-A7AE7D4F2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14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5854" y="2267698"/>
            <a:ext cx="5920292" cy="1739347"/>
          </a:xfrm>
        </p:spPr>
        <p:txBody>
          <a:bodyPr>
            <a:noAutofit/>
          </a:bodyPr>
          <a:lstStyle/>
          <a:p>
            <a:r>
              <a:rPr lang="en-US" sz="5400" u="sng" dirty="0">
                <a:solidFill>
                  <a:srgbClr val="FF0000"/>
                </a:solidFill>
              </a:rPr>
              <a:t>Raspberry </a:t>
            </a:r>
            <a:r>
              <a:rPr lang="en-US" sz="5400" u="sng" dirty="0" smtClean="0">
                <a:solidFill>
                  <a:srgbClr val="FF0000"/>
                </a:solidFill>
              </a:rPr>
              <a:t>pi </a:t>
            </a:r>
            <a:br>
              <a:rPr lang="en-US" sz="5400" u="sng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Implementing </a:t>
            </a:r>
            <a:r>
              <a:rPr lang="en-US" sz="2800" dirty="0">
                <a:solidFill>
                  <a:schemeClr val="bg1"/>
                </a:solidFill>
              </a:rPr>
              <a:t>Binary Counting</a:t>
            </a:r>
            <a:r>
              <a:rPr lang="en-US" dirty="0"/>
              <a:t/>
            </a:r>
            <a:br>
              <a:rPr lang="en-US" dirty="0"/>
            </a:b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Marlon Myers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Hardware Systems: EMT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2370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Instructor: Prof.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Carranza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220"/>
            <a:ext cx="3388659" cy="1739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41" y="2141220"/>
            <a:ext cx="3388659" cy="17316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549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2" y="80683"/>
            <a:ext cx="10131425" cy="1456267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1000"/>
              </a:spcAft>
            </a:pPr>
            <a:r>
              <a:rPr lang="en-US" sz="2800" u="sng" cap="none" dirty="0">
                <a:ln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Objective</a:t>
            </a:r>
            <a:r>
              <a:rPr lang="en-US" sz="2800" cap="none" dirty="0">
                <a:ln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1800" cap="none" dirty="0">
                <a:ln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800" cap="none" dirty="0">
                <a:ln>
                  <a:noFill/>
                </a:ln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1" y="904938"/>
            <a:ext cx="10131425" cy="3649133"/>
          </a:xfrm>
        </p:spPr>
        <p:txBody>
          <a:bodyPr/>
          <a:lstStyle/>
          <a:p>
            <a:pPr lvl="0"/>
            <a:r>
              <a:rPr lang="en-US" sz="2400" dirty="0" smtClean="0"/>
              <a:t>To </a:t>
            </a:r>
            <a:r>
              <a:rPr lang="en-US" sz="2400" dirty="0"/>
              <a:t>implement a Binary Counting sequence, using 7476 Dual JK Flip-Flop chips, LED lights and a Raspberry Pie.</a:t>
            </a:r>
          </a:p>
          <a:p>
            <a:pPr mar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To use C Programming Language to provide a clock impulse to the JK Flip-Flop chip, to either Increment or Decrement between 0 – 15 in binary numbers.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59" y="3312877"/>
            <a:ext cx="6288741" cy="35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Raspberry Pi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986873" cy="4316096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of this project is to display one of many uses of a Raspberry Pi. A Raspberry Pi is a low cost, credit-card sized computer that plugs into a computer monitor or TV, and uses a standard keyboard and mouse. It is capable of doing everything you’d expect a desktop computer to do, from browsing the internet and playing high-definition video, to making spreadsheets, word-processing, and playing games. In this Project, the Raspberry Pi is operated by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Noobs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operating system;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Out Of the Box Software. Within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Noobs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operating system, IDLE (Integrated Development Environment) is used as the default implementation of the C programming language. Connected to the Raspberry pi, is a circuit constructed to display a Binary Counting sequence.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binary comes from "Bi-" meaning two. We see "bi-" in words such as "bicycle" (two wheels) or "binocular" (two eyes). A Binary Number is made up of only 0s and 1s. A collective use of 4 LED lights are used to implement a Binary counting sequence from 0 to 15. The circuit uses JK Flip-Flop chips; 7476 chips, to allow the circuit to count in a binary sequence.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0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72" y="363070"/>
            <a:ext cx="2596869" cy="940641"/>
          </a:xfrm>
        </p:spPr>
        <p:txBody>
          <a:bodyPr/>
          <a:lstStyle/>
          <a:p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29" y="1303711"/>
            <a:ext cx="11712389" cy="5718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16" y="0"/>
            <a:ext cx="7513984" cy="42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9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810" y="616456"/>
            <a:ext cx="5419166" cy="1198897"/>
          </a:xfrm>
        </p:spPr>
        <p:txBody>
          <a:bodyPr>
            <a:noAutofit/>
          </a:bodyPr>
          <a:lstStyle/>
          <a:p>
            <a:r>
              <a:rPr lang="en-US" sz="4400" u="sng" dirty="0" smtClean="0"/>
              <a:t>C Programming</a:t>
            </a:r>
            <a:endParaRPr lang="en-US" sz="4400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530824"/>
              </p:ext>
            </p:extLst>
          </p:nvPr>
        </p:nvGraphicFramePr>
        <p:xfrm>
          <a:off x="309281" y="2272553"/>
          <a:ext cx="11591365" cy="4450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1365"/>
              </a:tblGrid>
              <a:tr h="44509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Import </a:t>
                      </a:r>
                      <a:r>
                        <a:rPr lang="en-US" sz="1800" dirty="0" err="1">
                          <a:effectLst/>
                        </a:rPr>
                        <a:t>RPi.GPIO</a:t>
                      </a:r>
                      <a:r>
                        <a:rPr lang="en-US" sz="1800" dirty="0">
                          <a:effectLst/>
                        </a:rPr>
                        <a:t> as GPIO                   //import the general purpose input output system on (</a:t>
                      </a:r>
                      <a:r>
                        <a:rPr lang="en-US" sz="1800" dirty="0" err="1">
                          <a:effectLst/>
                        </a:rPr>
                        <a:t>RPi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Import time                                          //import the use of time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GPIO.setmode</a:t>
                      </a:r>
                      <a:r>
                        <a:rPr lang="en-US" sz="1800" dirty="0">
                          <a:effectLst/>
                        </a:rPr>
                        <a:t>(GPIO.BOARD)            //import general purpose input out output on Breadboard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GPIO.setup</a:t>
                      </a:r>
                      <a:r>
                        <a:rPr lang="en-US" sz="1800" dirty="0">
                          <a:effectLst/>
                        </a:rPr>
                        <a:t>(7,GPIO.OUT)                   //set the output pin to be Pin 7 on </a:t>
                      </a:r>
                      <a:r>
                        <a:rPr lang="en-US" sz="1800" dirty="0" err="1">
                          <a:effectLst/>
                        </a:rPr>
                        <a:t>RPi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For x in range (0,32):                           //the amount of times the code will repeat/loop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GPIO.OUTPUT(7,true)                     //turning on or giving clock pulse to the output of pin 7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</a:t>
                      </a:r>
                      <a:r>
                        <a:rPr lang="en-US" sz="1800" dirty="0" err="1">
                          <a:effectLst/>
                        </a:rPr>
                        <a:t>time.sleep</a:t>
                      </a:r>
                      <a:r>
                        <a:rPr lang="en-US" sz="1800" dirty="0">
                          <a:effectLst/>
                        </a:rPr>
                        <a:t>(0.5)                                 //turns on for 0.5 seconds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GPIO.OUTPUT(7,False)                    //turning of or giving no clock pulse to the output pin 7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</a:t>
                      </a:r>
                      <a:r>
                        <a:rPr lang="en-US" sz="1800" dirty="0" err="1">
                          <a:effectLst/>
                        </a:rPr>
                        <a:t>time.sleep</a:t>
                      </a:r>
                      <a:r>
                        <a:rPr lang="en-US" sz="1800" dirty="0">
                          <a:effectLst/>
                        </a:rPr>
                        <a:t>(0.5)                                 //turns off for 0.5 seconds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</a:t>
                      </a:r>
                      <a:r>
                        <a:rPr lang="en-US" sz="1800" dirty="0" err="1">
                          <a:effectLst/>
                        </a:rPr>
                        <a:t>GPIO.cleanup</a:t>
                      </a:r>
                      <a:r>
                        <a:rPr lang="en-US" sz="1800" dirty="0" smtClean="0">
                          <a:effectLst/>
                        </a:rPr>
                        <a:t>()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2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60" y="246530"/>
            <a:ext cx="10353761" cy="1326321"/>
          </a:xfrm>
        </p:spPr>
        <p:txBody>
          <a:bodyPr/>
          <a:lstStyle/>
          <a:p>
            <a:r>
              <a:rPr lang="en-US" dirty="0" smtClean="0"/>
              <a:t>Binary Sequence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50797"/>
              </p:ext>
            </p:extLst>
          </p:nvPr>
        </p:nvGraphicFramePr>
        <p:xfrm>
          <a:off x="255492" y="1748122"/>
          <a:ext cx="11645154" cy="4948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2577"/>
                <a:gridCol w="5822577"/>
              </a:tblGrid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Binary Numbers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Decimal Numbers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0001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0010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0011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9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694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4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Damask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63</TotalTime>
  <Words>386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Century Gothic</vt:lpstr>
      <vt:lpstr>Corbel</vt:lpstr>
      <vt:lpstr>Rockwell</vt:lpstr>
      <vt:lpstr>Times New Roman</vt:lpstr>
      <vt:lpstr>Trebuchet MS</vt:lpstr>
      <vt:lpstr>Tw Cen MT</vt:lpstr>
      <vt:lpstr>Wingdings</vt:lpstr>
      <vt:lpstr>Banded</vt:lpstr>
      <vt:lpstr>Celestial</vt:lpstr>
      <vt:lpstr>Droplet</vt:lpstr>
      <vt:lpstr>Circuit</vt:lpstr>
      <vt:lpstr>Vapor Trail</vt:lpstr>
      <vt:lpstr>Damask</vt:lpstr>
      <vt:lpstr>Raspberry pi  Implementing Binary Counting </vt:lpstr>
      <vt:lpstr>Objective:  </vt:lpstr>
      <vt:lpstr>a Raspberry Pi</vt:lpstr>
      <vt:lpstr>Equipment</vt:lpstr>
      <vt:lpstr>C Programming</vt:lpstr>
      <vt:lpstr>Binary Sequence</vt:lpstr>
    </vt:vector>
  </TitlesOfParts>
  <Company>NYCCT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8</cp:revision>
  <dcterms:created xsi:type="dcterms:W3CDTF">2014-12-16T22:26:07Z</dcterms:created>
  <dcterms:modified xsi:type="dcterms:W3CDTF">2014-12-16T23:29:32Z</dcterms:modified>
</cp:coreProperties>
</file>