
<file path=[Content_Types].xml><?xml version="1.0" encoding="utf-8"?>
<Types xmlns="http://schemas.openxmlformats.org/package/2006/content-types">
  <Default Extension="glb" ContentType="model/gltf.binary"/>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292" r:id="rId3"/>
    <p:sldId id="348" r:id="rId4"/>
    <p:sldId id="396" r:id="rId5"/>
    <p:sldId id="398" r:id="rId6"/>
    <p:sldId id="278" r:id="rId7"/>
    <p:sldId id="263" r:id="rId8"/>
    <p:sldId id="270" r:id="rId9"/>
    <p:sldId id="318" r:id="rId10"/>
    <p:sldId id="319" r:id="rId11"/>
    <p:sldId id="320" r:id="rId12"/>
    <p:sldId id="323" r:id="rId13"/>
    <p:sldId id="32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e Mingla" initials="LM" lastIdx="1" clrIdx="0">
    <p:extLst>
      <p:ext uri="{19B8F6BF-5375-455C-9EA6-DF929625EA0E}">
        <p15:presenceInfo xmlns:p15="http://schemas.microsoft.com/office/powerpoint/2012/main" userId="Lucie Ming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96D0A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34" autoAdjust="0"/>
    <p:restoredTop sz="94660"/>
  </p:normalViewPr>
  <p:slideViewPr>
    <p:cSldViewPr snapToGrid="0">
      <p:cViewPr varScale="1">
        <p:scale>
          <a:sx n="116" d="100"/>
          <a:sy n="116" d="100"/>
        </p:scale>
        <p:origin x="108" y="17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D410C-0B81-4EAD-8BAE-07E1EA9BCC9A}"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036733EF-8C4B-4F90-8633-438EFB6B4003}">
      <dgm:prSet custT="1"/>
      <dgm:spPr>
        <a:solidFill>
          <a:srgbClr val="00B050"/>
        </a:solidFill>
        <a:scene3d>
          <a:camera prst="orthographicFront"/>
          <a:lightRig rig="threePt" dir="t"/>
        </a:scene3d>
        <a:sp3d>
          <a:bevelT w="139700" h="139700" prst="divot"/>
        </a:sp3d>
      </dgm:spPr>
      <dgm:t>
        <a:bodyPr/>
        <a:lstStyle/>
        <a:p>
          <a:r>
            <a:rPr lang="en-US" sz="2200" kern="1200" dirty="0"/>
            <a:t>2-Identify the </a:t>
          </a:r>
          <a:r>
            <a:rPr lang="en-US" sz="2200" kern="1200" dirty="0">
              <a:solidFill>
                <a:srgbClr val="E5E6DA"/>
              </a:solidFill>
              <a:latin typeface="Calibri" panose="020F0502020204030204"/>
              <a:ea typeface="+mn-ea"/>
              <a:cs typeface="+mn-cs"/>
            </a:rPr>
            <a:t>learning</a:t>
          </a:r>
          <a:r>
            <a:rPr lang="en-US" sz="2200" kern="1200" dirty="0"/>
            <a:t> goals or desired outcomes</a:t>
          </a:r>
        </a:p>
      </dgm:t>
    </dgm:pt>
    <dgm:pt modelId="{6E020297-2D38-4E2B-8F55-C9BCF46C5324}" type="parTrans" cxnId="{6D0B845F-51A6-4D94-8B2E-D153C78B7519}">
      <dgm:prSet/>
      <dgm:spPr/>
      <dgm:t>
        <a:bodyPr/>
        <a:lstStyle/>
        <a:p>
          <a:endParaRPr lang="en-US"/>
        </a:p>
      </dgm:t>
    </dgm:pt>
    <dgm:pt modelId="{F6A15994-E612-4DEA-8B51-ABD60EACDB84}" type="sibTrans" cxnId="{6D0B845F-51A6-4D94-8B2E-D153C78B7519}">
      <dgm:prSet phldrT="1" phldr="0"/>
      <dgm:spPr>
        <a:ln w="28575"/>
      </dgm:spPr>
      <dgm:t>
        <a:bodyPr/>
        <a:lstStyle/>
        <a:p>
          <a:r>
            <a:rPr lang="en-US"/>
            <a:t>1</a:t>
          </a:r>
        </a:p>
      </dgm:t>
    </dgm:pt>
    <dgm:pt modelId="{6EED9AF6-BF10-4938-8BA8-F9EB8139DE6C}">
      <dgm:prSet/>
      <dgm:spPr>
        <a:solidFill>
          <a:srgbClr val="0070C0"/>
        </a:solidFill>
        <a:scene3d>
          <a:camera prst="orthographicFront"/>
          <a:lightRig rig="threePt" dir="t"/>
        </a:scene3d>
        <a:sp3d>
          <a:bevelT w="139700" h="139700" prst="divot"/>
        </a:sp3d>
      </dgm:spPr>
      <dgm:t>
        <a:bodyPr/>
        <a:lstStyle/>
        <a:p>
          <a:r>
            <a:rPr lang="en-US" dirty="0"/>
            <a:t>2-Determine acceptable evidence (asses)</a:t>
          </a:r>
        </a:p>
      </dgm:t>
    </dgm:pt>
    <dgm:pt modelId="{CB7B17F4-A3A7-4E87-A6AA-DCE3DCEEFE1F}" type="parTrans" cxnId="{233443B9-9452-4D96-A417-CE34096908E6}">
      <dgm:prSet/>
      <dgm:spPr/>
      <dgm:t>
        <a:bodyPr/>
        <a:lstStyle/>
        <a:p>
          <a:endParaRPr lang="en-US"/>
        </a:p>
      </dgm:t>
    </dgm:pt>
    <dgm:pt modelId="{D749AD21-85A2-4FFF-8E25-1DAD9BA03B08}" type="sibTrans" cxnId="{233443B9-9452-4D96-A417-CE34096908E6}">
      <dgm:prSet phldrT="2" phldr="0"/>
      <dgm:spPr>
        <a:ln w="28575"/>
      </dgm:spPr>
      <dgm:t>
        <a:bodyPr/>
        <a:lstStyle/>
        <a:p>
          <a:r>
            <a:rPr lang="en-US" dirty="0"/>
            <a:t>2</a:t>
          </a:r>
        </a:p>
      </dgm:t>
    </dgm:pt>
    <dgm:pt modelId="{CA384A10-B367-4857-B361-A62283F43BB5}">
      <dgm:prSet/>
      <dgm:spPr>
        <a:solidFill>
          <a:schemeClr val="accent4">
            <a:lumMod val="75000"/>
          </a:schemeClr>
        </a:solidFill>
        <a:scene3d>
          <a:camera prst="orthographicFront"/>
          <a:lightRig rig="threePt" dir="t"/>
        </a:scene3d>
        <a:sp3d>
          <a:bevelT w="139700" h="139700" prst="divot"/>
        </a:sp3d>
      </dgm:spPr>
      <dgm:t>
        <a:bodyPr/>
        <a:lstStyle/>
        <a:p>
          <a:r>
            <a:rPr lang="en-US" dirty="0"/>
            <a:t>3-Plan learning experience and instructions</a:t>
          </a:r>
        </a:p>
      </dgm:t>
    </dgm:pt>
    <dgm:pt modelId="{D23D2898-BDB8-4924-937A-1E21BDAB1C5E}" type="parTrans" cxnId="{B0CD2CFD-F932-4796-A144-C88636CAEB27}">
      <dgm:prSet/>
      <dgm:spPr/>
      <dgm:t>
        <a:bodyPr/>
        <a:lstStyle/>
        <a:p>
          <a:endParaRPr lang="en-US"/>
        </a:p>
      </dgm:t>
    </dgm:pt>
    <dgm:pt modelId="{39511138-61AB-46FB-998B-A513CE21771A}" type="sibTrans" cxnId="{B0CD2CFD-F932-4796-A144-C88636CAEB27}">
      <dgm:prSet phldrT="3" phldr="0"/>
      <dgm:spPr/>
      <dgm:t>
        <a:bodyPr/>
        <a:lstStyle/>
        <a:p>
          <a:endParaRPr lang="en-US"/>
        </a:p>
      </dgm:t>
    </dgm:pt>
    <dgm:pt modelId="{0A1E741D-A8C8-4921-9D52-4CB8E9BE74C5}" type="pres">
      <dgm:prSet presAssocID="{67AD410C-0B81-4EAD-8BAE-07E1EA9BCC9A}" presName="Name0" presStyleCnt="0">
        <dgm:presLayoutVars>
          <dgm:dir/>
          <dgm:resizeHandles val="exact"/>
        </dgm:presLayoutVars>
      </dgm:prSet>
      <dgm:spPr/>
    </dgm:pt>
    <dgm:pt modelId="{5428270D-8141-4894-8DC9-437197B67777}" type="pres">
      <dgm:prSet presAssocID="{036733EF-8C4B-4F90-8633-438EFB6B4003}" presName="node" presStyleLbl="node1" presStyleIdx="0" presStyleCnt="3">
        <dgm:presLayoutVars>
          <dgm:bulletEnabled val="1"/>
        </dgm:presLayoutVars>
      </dgm:prSet>
      <dgm:spPr/>
    </dgm:pt>
    <dgm:pt modelId="{5D3ED9CF-D66F-4ED3-9BD3-EE7F580FBA1D}" type="pres">
      <dgm:prSet presAssocID="{F6A15994-E612-4DEA-8B51-ABD60EACDB84}" presName="sibTrans" presStyleLbl="sibTrans1D1" presStyleIdx="0" presStyleCnt="2"/>
      <dgm:spPr/>
    </dgm:pt>
    <dgm:pt modelId="{9E437B36-496C-4714-8CAC-5587C2F46CF8}" type="pres">
      <dgm:prSet presAssocID="{F6A15994-E612-4DEA-8B51-ABD60EACDB84}" presName="connectorText" presStyleLbl="sibTrans1D1" presStyleIdx="0" presStyleCnt="2"/>
      <dgm:spPr/>
    </dgm:pt>
    <dgm:pt modelId="{8CE6240F-CE28-4AD7-A9B2-ED93F64D427A}" type="pres">
      <dgm:prSet presAssocID="{6EED9AF6-BF10-4938-8BA8-F9EB8139DE6C}" presName="node" presStyleLbl="node1" presStyleIdx="1" presStyleCnt="3">
        <dgm:presLayoutVars>
          <dgm:bulletEnabled val="1"/>
        </dgm:presLayoutVars>
      </dgm:prSet>
      <dgm:spPr/>
    </dgm:pt>
    <dgm:pt modelId="{728BE987-3239-4D49-B981-87EEF332A4BD}" type="pres">
      <dgm:prSet presAssocID="{D749AD21-85A2-4FFF-8E25-1DAD9BA03B08}" presName="sibTrans" presStyleLbl="sibTrans1D1" presStyleIdx="1" presStyleCnt="2" custSzY="5365308" custScaleX="1939945"/>
      <dgm:spPr/>
    </dgm:pt>
    <dgm:pt modelId="{4638D02C-348A-45CD-BCB3-07D749C6F412}" type="pres">
      <dgm:prSet presAssocID="{D749AD21-85A2-4FFF-8E25-1DAD9BA03B08}" presName="connectorText" presStyleLbl="sibTrans1D1" presStyleIdx="1" presStyleCnt="2"/>
      <dgm:spPr/>
    </dgm:pt>
    <dgm:pt modelId="{63F5D174-D450-4C86-ABF6-5914C68E9A92}" type="pres">
      <dgm:prSet presAssocID="{CA384A10-B367-4857-B361-A62283F43BB5}" presName="node" presStyleLbl="node1" presStyleIdx="2" presStyleCnt="3">
        <dgm:presLayoutVars>
          <dgm:bulletEnabled val="1"/>
        </dgm:presLayoutVars>
      </dgm:prSet>
      <dgm:spPr/>
    </dgm:pt>
  </dgm:ptLst>
  <dgm:cxnLst>
    <dgm:cxn modelId="{EBD44C12-5AFA-43A8-A93C-E957100EC5DF}" type="presOf" srcId="{F6A15994-E612-4DEA-8B51-ABD60EACDB84}" destId="{9E437B36-496C-4714-8CAC-5587C2F46CF8}" srcOrd="1" destOrd="0" presId="urn:microsoft.com/office/officeart/2016/7/layout/RepeatingBendingProcessNew"/>
    <dgm:cxn modelId="{D427D023-D9F8-4E36-A730-8FCBDAC0B328}" type="presOf" srcId="{67AD410C-0B81-4EAD-8BAE-07E1EA9BCC9A}" destId="{0A1E741D-A8C8-4921-9D52-4CB8E9BE74C5}" srcOrd="0" destOrd="0" presId="urn:microsoft.com/office/officeart/2016/7/layout/RepeatingBendingProcessNew"/>
    <dgm:cxn modelId="{7AD91226-D64E-4C0B-85EF-9C49111B04C5}" type="presOf" srcId="{036733EF-8C4B-4F90-8633-438EFB6B4003}" destId="{5428270D-8141-4894-8DC9-437197B67777}" srcOrd="0" destOrd="0" presId="urn:microsoft.com/office/officeart/2016/7/layout/RepeatingBendingProcessNew"/>
    <dgm:cxn modelId="{6D0B845F-51A6-4D94-8B2E-D153C78B7519}" srcId="{67AD410C-0B81-4EAD-8BAE-07E1EA9BCC9A}" destId="{036733EF-8C4B-4F90-8633-438EFB6B4003}" srcOrd="0" destOrd="0" parTransId="{6E020297-2D38-4E2B-8F55-C9BCF46C5324}" sibTransId="{F6A15994-E612-4DEA-8B51-ABD60EACDB84}"/>
    <dgm:cxn modelId="{8DCF5647-14B0-423F-904C-C990276391D1}" type="presOf" srcId="{D749AD21-85A2-4FFF-8E25-1DAD9BA03B08}" destId="{4638D02C-348A-45CD-BCB3-07D749C6F412}" srcOrd="1" destOrd="0" presId="urn:microsoft.com/office/officeart/2016/7/layout/RepeatingBendingProcessNew"/>
    <dgm:cxn modelId="{09F11F51-02CD-4EC9-AF67-19574B722550}" type="presOf" srcId="{F6A15994-E612-4DEA-8B51-ABD60EACDB84}" destId="{5D3ED9CF-D66F-4ED3-9BD3-EE7F580FBA1D}" srcOrd="0" destOrd="0" presId="urn:microsoft.com/office/officeart/2016/7/layout/RepeatingBendingProcessNew"/>
    <dgm:cxn modelId="{233443B9-9452-4D96-A417-CE34096908E6}" srcId="{67AD410C-0B81-4EAD-8BAE-07E1EA9BCC9A}" destId="{6EED9AF6-BF10-4938-8BA8-F9EB8139DE6C}" srcOrd="1" destOrd="0" parTransId="{CB7B17F4-A3A7-4E87-A6AA-DCE3DCEEFE1F}" sibTransId="{D749AD21-85A2-4FFF-8E25-1DAD9BA03B08}"/>
    <dgm:cxn modelId="{4109D1CA-BF0B-49E8-8A04-586932DB23A4}" type="presOf" srcId="{D749AD21-85A2-4FFF-8E25-1DAD9BA03B08}" destId="{728BE987-3239-4D49-B981-87EEF332A4BD}" srcOrd="0" destOrd="0" presId="urn:microsoft.com/office/officeart/2016/7/layout/RepeatingBendingProcessNew"/>
    <dgm:cxn modelId="{867D47E8-ADFB-462D-9CD2-C32A732C1477}" type="presOf" srcId="{6EED9AF6-BF10-4938-8BA8-F9EB8139DE6C}" destId="{8CE6240F-CE28-4AD7-A9B2-ED93F64D427A}" srcOrd="0" destOrd="0" presId="urn:microsoft.com/office/officeart/2016/7/layout/RepeatingBendingProcessNew"/>
    <dgm:cxn modelId="{A22670F0-39F4-4434-8E66-D59977406CC1}" type="presOf" srcId="{CA384A10-B367-4857-B361-A62283F43BB5}" destId="{63F5D174-D450-4C86-ABF6-5914C68E9A92}" srcOrd="0" destOrd="0" presId="urn:microsoft.com/office/officeart/2016/7/layout/RepeatingBendingProcessNew"/>
    <dgm:cxn modelId="{B0CD2CFD-F932-4796-A144-C88636CAEB27}" srcId="{67AD410C-0B81-4EAD-8BAE-07E1EA9BCC9A}" destId="{CA384A10-B367-4857-B361-A62283F43BB5}" srcOrd="2" destOrd="0" parTransId="{D23D2898-BDB8-4924-937A-1E21BDAB1C5E}" sibTransId="{39511138-61AB-46FB-998B-A513CE21771A}"/>
    <dgm:cxn modelId="{232D27EC-A761-4AA2-BA1E-9104C3412CE1}" type="presParOf" srcId="{0A1E741D-A8C8-4921-9D52-4CB8E9BE74C5}" destId="{5428270D-8141-4894-8DC9-437197B67777}" srcOrd="0" destOrd="0" presId="urn:microsoft.com/office/officeart/2016/7/layout/RepeatingBendingProcessNew"/>
    <dgm:cxn modelId="{CC801F60-F007-40B7-81D6-EAA1BD2C6A28}" type="presParOf" srcId="{0A1E741D-A8C8-4921-9D52-4CB8E9BE74C5}" destId="{5D3ED9CF-D66F-4ED3-9BD3-EE7F580FBA1D}" srcOrd="1" destOrd="0" presId="urn:microsoft.com/office/officeart/2016/7/layout/RepeatingBendingProcessNew"/>
    <dgm:cxn modelId="{84B5767B-BCBE-47E8-B40C-BF9EA05CA46E}" type="presParOf" srcId="{5D3ED9CF-D66F-4ED3-9BD3-EE7F580FBA1D}" destId="{9E437B36-496C-4714-8CAC-5587C2F46CF8}" srcOrd="0" destOrd="0" presId="urn:microsoft.com/office/officeart/2016/7/layout/RepeatingBendingProcessNew"/>
    <dgm:cxn modelId="{DCB4E956-5807-4FCD-A0F5-CBB74BE341D7}" type="presParOf" srcId="{0A1E741D-A8C8-4921-9D52-4CB8E9BE74C5}" destId="{8CE6240F-CE28-4AD7-A9B2-ED93F64D427A}" srcOrd="2" destOrd="0" presId="urn:microsoft.com/office/officeart/2016/7/layout/RepeatingBendingProcessNew"/>
    <dgm:cxn modelId="{E9CB3FB5-0AA2-4638-81FC-4A0E9580089B}" type="presParOf" srcId="{0A1E741D-A8C8-4921-9D52-4CB8E9BE74C5}" destId="{728BE987-3239-4D49-B981-87EEF332A4BD}" srcOrd="3" destOrd="0" presId="urn:microsoft.com/office/officeart/2016/7/layout/RepeatingBendingProcessNew"/>
    <dgm:cxn modelId="{869B046F-0F4E-40A3-86B9-D4F8E52C0159}" type="presParOf" srcId="{728BE987-3239-4D49-B981-87EEF332A4BD}" destId="{4638D02C-348A-45CD-BCB3-07D749C6F412}" srcOrd="0" destOrd="0" presId="urn:microsoft.com/office/officeart/2016/7/layout/RepeatingBendingProcessNew"/>
    <dgm:cxn modelId="{354FC31C-6574-4178-9990-CEE59EDBE318}" type="presParOf" srcId="{0A1E741D-A8C8-4921-9D52-4CB8E9BE74C5}" destId="{63F5D174-D450-4C86-ABF6-5914C68E9A92}"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B6E26FFC-9977-4BBC-BEC7-3D6B63754E52}">
      <dgm:prSet phldrT="[Text]"/>
      <dgm:spPr>
        <a:solidFill>
          <a:srgbClr val="96D0A0"/>
        </a:solidFill>
      </dgm:spPr>
      <dgm:t>
        <a:bodyPr/>
        <a:lstStyle/>
        <a:p>
          <a:r>
            <a:rPr lang="en-US" sz="2400" dirty="0"/>
            <a:t>1</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CBCC21F5-552F-4D39-812E-6FCD4A366F58}">
      <dgm:prSet phldrT="[Text]" custT="1"/>
      <dgm:spPr>
        <a:solidFill>
          <a:srgbClr val="96D0A0"/>
        </a:solidFill>
      </dgm:spPr>
      <dgm:t>
        <a:bodyPr/>
        <a:lstStyle/>
        <a:p>
          <a:r>
            <a:rPr lang="en-US" sz="2000" b="1" dirty="0"/>
            <a:t>Plan the  materials and resources that will help students meet the learning objectives for the course</a:t>
          </a:r>
        </a:p>
      </dgm:t>
    </dgm:pt>
    <dgm:pt modelId="{4A973A1C-85F1-4969-A536-D29940229E2C}" type="parTrans" cxnId="{3C41F2E0-4620-40B4-9857-68872B278EFB}">
      <dgm:prSet/>
      <dgm:spPr/>
      <dgm:t>
        <a:bodyPr/>
        <a:lstStyle/>
        <a:p>
          <a:endParaRPr lang="en-US"/>
        </a:p>
      </dgm:t>
    </dgm:pt>
    <dgm:pt modelId="{3640B940-6901-481F-ADF7-6B77DEEED764}" type="sibTrans" cxnId="{3C41F2E0-4620-40B4-9857-68872B278EFB}">
      <dgm:prSet/>
      <dgm:spPr/>
      <dgm:t>
        <a:bodyPr/>
        <a:lstStyle/>
        <a:p>
          <a:endParaRPr lang="en-US"/>
        </a:p>
      </dgm:t>
    </dgm:pt>
    <dgm:pt modelId="{6D0E5D9F-7263-4526-A227-51301233F549}">
      <dgm:prSet phldrT="[Text]"/>
      <dgm:spPr>
        <a:solidFill>
          <a:srgbClr val="00B0F0"/>
        </a:solidFill>
      </dgm:spPr>
      <dgm:t>
        <a:bodyPr/>
        <a:lstStyle/>
        <a:p>
          <a:r>
            <a:rPr lang="en-US" sz="2400" dirty="0"/>
            <a:t>2</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F3256203-D9D1-492A-B801-68C1A32486F0}">
      <dgm:prSet phldrT="[Text]" custT="1"/>
      <dgm:spPr>
        <a:solidFill>
          <a:srgbClr val="00B0F0"/>
        </a:solidFill>
      </dgm:spPr>
      <dgm:t>
        <a:bodyPr/>
        <a:lstStyle/>
        <a:p>
          <a:r>
            <a:rPr lang="en-US" sz="2000" b="1" dirty="0"/>
            <a:t>Design the strategies that I will apply to know that students are making progress</a:t>
          </a:r>
        </a:p>
      </dgm:t>
    </dgm:pt>
    <dgm:pt modelId="{E9A20291-2E30-4C14-BB7D-DC095A20ECB6}" type="parTrans" cxnId="{1B8E71B0-2D3A-4AB0-8843-CFDACEDC3198}">
      <dgm:prSet/>
      <dgm:spPr/>
      <dgm:t>
        <a:bodyPr/>
        <a:lstStyle/>
        <a:p>
          <a:endParaRPr lang="en-US"/>
        </a:p>
      </dgm:t>
    </dgm:pt>
    <dgm:pt modelId="{6C9440D0-8847-40C0-98BC-2B5EA5745C3A}" type="sibTrans" cxnId="{1B8E71B0-2D3A-4AB0-8843-CFDACEDC3198}">
      <dgm:prSet/>
      <dgm:spPr/>
      <dgm:t>
        <a:bodyPr/>
        <a:lstStyle/>
        <a:p>
          <a:endParaRPr lang="en-US"/>
        </a:p>
      </dgm:t>
    </dgm:pt>
    <dgm:pt modelId="{E5E95E82-EF79-43CA-AA86-43B0E1CBCD3F}">
      <dgm:prSet phldrT="[Text]"/>
      <dgm:spPr>
        <a:solidFill>
          <a:srgbClr val="96D0A0"/>
        </a:solidFill>
      </dgm:spPr>
      <dgm:t>
        <a:bodyPr/>
        <a:lstStyle/>
        <a:p>
          <a:r>
            <a:rPr lang="en-US" sz="2400" dirty="0"/>
            <a:t>3</a:t>
          </a:r>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A81358E0-3DE7-41AD-A28C-ABB22548B1F6}">
      <dgm:prSet phldrT="[Text]" custT="1"/>
      <dgm:spPr>
        <a:solidFill>
          <a:srgbClr val="96D0A0"/>
        </a:solidFill>
      </dgm:spPr>
      <dgm:t>
        <a:bodyPr/>
        <a:lstStyle/>
        <a:p>
          <a:r>
            <a:rPr lang="en-US" sz="2000" b="1" dirty="0"/>
            <a:t>Develop activities and assessments that will be organized during the semester.</a:t>
          </a:r>
        </a:p>
      </dgm:t>
    </dgm:pt>
    <dgm:pt modelId="{262E0B94-6EA9-4797-B705-959D7B185F91}" type="parTrans" cxnId="{FB8541C0-3895-4553-A4C7-34B81A3C4A0B}">
      <dgm:prSet/>
      <dgm:spPr/>
      <dgm:t>
        <a:bodyPr/>
        <a:lstStyle/>
        <a:p>
          <a:endParaRPr lang="en-US"/>
        </a:p>
      </dgm:t>
    </dgm:pt>
    <dgm:pt modelId="{77756FBB-BF6C-4D78-803E-BCC851F1DA03}" type="sibTrans" cxnId="{FB8541C0-3895-4553-A4C7-34B81A3C4A0B}">
      <dgm:prSet/>
      <dgm:spPr/>
      <dgm:t>
        <a:bodyPr/>
        <a:lstStyle/>
        <a:p>
          <a:endParaRPr lang="en-US"/>
        </a:p>
      </dgm:t>
    </dgm:pt>
    <dgm:pt modelId="{082E8A29-955A-4C7C-A174-3E9DCD4DC89B}">
      <dgm:prSet phldrT="[Text]"/>
      <dgm:spPr>
        <a:solidFill>
          <a:srgbClr val="00B0F0"/>
        </a:solidFill>
        <a:scene3d>
          <a:camera prst="orthographicFront"/>
          <a:lightRig rig="flat" dir="t"/>
        </a:scene3d>
        <a:sp3d prstMaterial="dkEdge">
          <a:bevelT w="8200" h="38100" prst="divot"/>
        </a:sp3d>
      </dgm:spPr>
      <dgm:t>
        <a:bodyPr/>
        <a:lstStyle/>
        <a:p>
          <a:endParaRPr lang="en-US" sz="2300" dirty="0"/>
        </a:p>
      </dgm:t>
    </dgm:pt>
    <dgm:pt modelId="{C2176686-D23E-48EB-9D1B-1A1B46236638}" type="sibTrans" cxnId="{2986897A-7787-444F-B6C8-41F3823EF3C1}">
      <dgm:prSet/>
      <dgm:spPr/>
      <dgm:t>
        <a:bodyPr/>
        <a:lstStyle/>
        <a:p>
          <a:endParaRPr lang="en-US"/>
        </a:p>
      </dgm:t>
    </dgm:pt>
    <dgm:pt modelId="{BA7938E6-8DFA-40B7-B4C4-EACC6D85FC31}" type="parTrans" cxnId="{2986897A-7787-444F-B6C8-41F3823EF3C1}">
      <dgm:prSet/>
      <dgm:spPr/>
      <dgm:t>
        <a:bodyPr/>
        <a:lstStyle/>
        <a:p>
          <a:endParaRPr lang="en-US"/>
        </a:p>
      </dgm:t>
    </dgm:pt>
    <dgm:pt modelId="{23A0DE4A-FE92-496E-B335-3433CEFB74E9}">
      <dgm:prSet phldrT="[Text]" custT="1"/>
      <dgm:spPr>
        <a:solidFill>
          <a:srgbClr val="00B0F0"/>
        </a:solidFill>
        <a:scene3d>
          <a:camera prst="orthographicFront"/>
          <a:lightRig rig="flat" dir="t"/>
        </a:scene3d>
        <a:sp3d prstMaterial="dkEdge">
          <a:bevelT w="8200" h="38100" prst="divot"/>
        </a:sp3d>
      </dgm:spPr>
      <dgm:t>
        <a:bodyPr/>
        <a:lstStyle/>
        <a:p>
          <a:r>
            <a:rPr lang="en-US" sz="2400" b="1" dirty="0"/>
            <a:t>The syllabus is an overview of learning objectives, content, resources assessment, and major guidelines and policies</a:t>
          </a:r>
        </a:p>
      </dgm:t>
    </dgm:pt>
    <dgm:pt modelId="{55DF926D-029A-4E18-95C4-77A5A37CAE40}" type="sibTrans" cxnId="{67A03D8F-F327-4A9F-ABBC-1EB67EFD1ECB}">
      <dgm:prSet/>
      <dgm:spPr/>
      <dgm:t>
        <a:bodyPr/>
        <a:lstStyle/>
        <a:p>
          <a:endParaRPr lang="en-US"/>
        </a:p>
      </dgm:t>
    </dgm:pt>
    <dgm:pt modelId="{68935D38-FEDC-4CD3-8002-43CB3944BEAF}" type="parTrans" cxnId="{67A03D8F-F327-4A9F-ABBC-1EB67EFD1ECB}">
      <dgm:prSet/>
      <dgm:spPr/>
      <dgm:t>
        <a:bodyPr/>
        <a:lstStyle/>
        <a:p>
          <a:endParaRPr lang="en-US"/>
        </a:p>
      </dgm:t>
    </dgm:pt>
    <dgm:pt modelId="{7004590D-A538-43AD-B776-F193D4CFA484}">
      <dgm:prSet phldrT="[Text]" custT="1"/>
      <dgm:spPr>
        <a:solidFill>
          <a:srgbClr val="96D0A0"/>
        </a:solidFill>
      </dgm:spPr>
      <dgm:t>
        <a:bodyPr/>
        <a:lstStyle/>
        <a:p>
          <a:r>
            <a:rPr lang="en-US" sz="2000" b="1" dirty="0"/>
            <a:t>(</a:t>
          </a:r>
          <a:r>
            <a:rPr lang="en-US" sz="2000" b="1" i="0" dirty="0"/>
            <a:t>What activities will equip students with the desired knowledge and skills?)</a:t>
          </a:r>
          <a:endParaRPr lang="en-US" sz="2000" b="1" dirty="0"/>
        </a:p>
      </dgm:t>
    </dgm:pt>
    <dgm:pt modelId="{98DBD58F-AF1A-45CD-9ACA-D0F7B0F398D6}" type="parTrans" cxnId="{071B0608-8D70-4323-8521-9F69BF7A2EEB}">
      <dgm:prSet/>
      <dgm:spPr/>
      <dgm:t>
        <a:bodyPr/>
        <a:lstStyle/>
        <a:p>
          <a:endParaRPr lang="en-US"/>
        </a:p>
      </dgm:t>
    </dgm:pt>
    <dgm:pt modelId="{DAF82811-3DCD-41D2-9BCA-26DBFCCD6EB6}" type="sibTrans" cxnId="{071B0608-8D70-4323-8521-9F69BF7A2EEB}">
      <dgm:prSet/>
      <dgm:spPr/>
      <dgm:t>
        <a:bodyPr/>
        <a:lstStyle/>
        <a:p>
          <a:endParaRPr lang="en-US"/>
        </a:p>
      </dgm:t>
    </dgm:pt>
    <dgm:pt modelId="{B1485C49-14C1-48F4-ADFB-BB6135580E8E}">
      <dgm:prSet phldrT="[Text]" custT="1"/>
      <dgm:spPr>
        <a:solidFill>
          <a:srgbClr val="00B0F0"/>
        </a:solidFill>
      </dgm:spPr>
      <dgm:t>
        <a:bodyPr/>
        <a:lstStyle/>
        <a:p>
          <a:r>
            <a:rPr lang="en-US" sz="2000" b="1" dirty="0"/>
            <a:t>(</a:t>
          </a:r>
          <a:r>
            <a:rPr lang="en-US" sz="2000" b="1" i="0" dirty="0"/>
            <a:t>variety and depth of assessment tasks)</a:t>
          </a:r>
          <a:endParaRPr lang="en-US" sz="2000" b="1" dirty="0"/>
        </a:p>
      </dgm:t>
    </dgm:pt>
    <dgm:pt modelId="{699DD19C-04EC-4B91-9462-0E610BF4E353}" type="sibTrans" cxnId="{8EC905EB-A855-44DD-B30F-FF37A86DE8CF}">
      <dgm:prSet/>
      <dgm:spPr/>
      <dgm:t>
        <a:bodyPr/>
        <a:lstStyle/>
        <a:p>
          <a:endParaRPr lang="en-US"/>
        </a:p>
      </dgm:t>
    </dgm:pt>
    <dgm:pt modelId="{239FD90C-4BE1-4FDB-B0F1-99D5D59AB227}" type="parTrans" cxnId="{8EC905EB-A855-44DD-B30F-FF37A86DE8CF}">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4" custScaleX="109274">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custLinFactNeighborX="-9856" custLinFactNeighborY="-207">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071B0608-8D70-4323-8521-9F69BF7A2EEB}" srcId="{E5E95E82-EF79-43CA-AA86-43B0E1CBCD3F}" destId="{7004590D-A538-43AD-B776-F193D4CFA484}" srcOrd="1" destOrd="0" parTransId="{98DBD58F-AF1A-45CD-9ACA-D0F7B0F398D6}" sibTransId="{DAF82811-3DCD-41D2-9BCA-26DBFCCD6EB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DC53BA63-76BA-413A-ACCE-B7609C3FDC8E}" type="presOf" srcId="{A81358E0-3DE7-41AD-A28C-ABB22548B1F6}" destId="{86146B22-5360-4D1B-AC91-3378F10134EE}" srcOrd="0" destOrd="1"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F4F3BD4C-7DE7-449F-8ECF-B43B2B86F2EB}" type="presOf" srcId="{CBCC21F5-552F-4D39-812E-6FCD4A366F58}" destId="{DAD9059A-916A-4916-A2A8-B42491568DD3}" srcOrd="0" destOrd="1" presId="urn:microsoft.com/office/officeart/2005/8/layout/hList6"/>
    <dgm:cxn modelId="{7B68DA54-3050-424A-89FB-C7073F6C88DC}" type="presOf" srcId="{7004590D-A538-43AD-B776-F193D4CFA484}" destId="{86146B22-5360-4D1B-AC91-3378F10134EE}" srcOrd="0" destOrd="2"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67A03D8F-F327-4A9F-ABBC-1EB67EFD1ECB}" srcId="{082E8A29-955A-4C7C-A174-3E9DCD4DC89B}" destId="{23A0DE4A-FE92-496E-B335-3433CEFB74E9}" srcOrd="0" destOrd="0" parTransId="{68935D38-FEDC-4CD3-8002-43CB3944BEAF}" sibTransId="{55DF926D-029A-4E18-95C4-77A5A37CAE40}"/>
    <dgm:cxn modelId="{A76240AD-13F6-40C0-BD9B-102D5EC0AE51}" srcId="{CF9055CF-8DEB-4A02-949A-DE72B6AC5D37}" destId="{E5E95E82-EF79-43CA-AA86-43B0E1CBCD3F}" srcOrd="3" destOrd="0" parTransId="{FD76A3AE-1B6C-45A0-8E84-63160283749F}" sibTransId="{BF76010C-5523-4E13-B3E7-886DCE6AEBD4}"/>
    <dgm:cxn modelId="{1B8E71B0-2D3A-4AB0-8843-CFDACEDC3198}" srcId="{6D0E5D9F-7263-4526-A227-51301233F549}" destId="{F3256203-D9D1-492A-B801-68C1A32486F0}" srcOrd="0" destOrd="0" parTransId="{E9A20291-2E30-4C14-BB7D-DC095A20ECB6}" sibTransId="{6C9440D0-8847-40C0-98BC-2B5EA5745C3A}"/>
    <dgm:cxn modelId="{FB8541C0-3895-4553-A4C7-34B81A3C4A0B}" srcId="{E5E95E82-EF79-43CA-AA86-43B0E1CBCD3F}" destId="{A81358E0-3DE7-41AD-A28C-ABB22548B1F6}" srcOrd="0" destOrd="0" parTransId="{262E0B94-6EA9-4797-B705-959D7B185F91}" sibTransId="{77756FBB-BF6C-4D78-803E-BCC851F1DA03}"/>
    <dgm:cxn modelId="{C06DA1C3-D38F-43B1-B24E-E80592CC29EC}" type="presOf" srcId="{23A0DE4A-FE92-496E-B335-3433CEFB74E9}" destId="{98302F07-D6A9-46A5-9807-EBF6C9F5B2DD}" srcOrd="0" destOrd="1"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2FA258D4-5B38-426D-B0D7-CD8F217A1137}" type="presOf" srcId="{E5E95E82-EF79-43CA-AA86-43B0E1CBCD3F}" destId="{86146B22-5360-4D1B-AC91-3378F10134EE}" srcOrd="0" destOrd="0" presId="urn:microsoft.com/office/officeart/2005/8/layout/hList6"/>
    <dgm:cxn modelId="{3C41F2E0-4620-40B4-9857-68872B278EFB}" srcId="{B6E26FFC-9977-4BBC-BEC7-3D6B63754E52}" destId="{CBCC21F5-552F-4D39-812E-6FCD4A366F58}" srcOrd="0" destOrd="0" parTransId="{4A973A1C-85F1-4969-A536-D29940229E2C}" sibTransId="{3640B940-6901-481F-ADF7-6B77DEEED764}"/>
    <dgm:cxn modelId="{24179AE2-AA7E-4702-A358-E95F80152CCA}" type="presOf" srcId="{CF9055CF-8DEB-4A02-949A-DE72B6AC5D37}" destId="{6F1872F4-A030-4D64-A17C-72EA1ABBD62E}" srcOrd="0" destOrd="0" presId="urn:microsoft.com/office/officeart/2005/8/layout/hList6"/>
    <dgm:cxn modelId="{8EC905EB-A855-44DD-B30F-FF37A86DE8CF}" srcId="{6D0E5D9F-7263-4526-A227-51301233F549}" destId="{B1485C49-14C1-48F4-ADFB-BB6135580E8E}" srcOrd="1" destOrd="0" parTransId="{239FD90C-4BE1-4FDB-B0F1-99D5D59AB227}" sibTransId="{699DD19C-04EC-4B91-9462-0E610BF4E353}"/>
    <dgm:cxn modelId="{CC1A92EB-2672-4443-858D-BCA16F76F740}" type="presOf" srcId="{F3256203-D9D1-492A-B801-68C1A32486F0}" destId="{25A33852-3C4B-4406-8856-3A4D6201948C}" srcOrd="0" destOrd="1" presId="urn:microsoft.com/office/officeart/2005/8/layout/hList6"/>
    <dgm:cxn modelId="{C40028EE-93A1-4E17-8041-3172606E59D5}" type="presOf" srcId="{B1485C49-14C1-48F4-ADFB-BB6135580E8E}" destId="{25A33852-3C4B-4406-8856-3A4D6201948C}" srcOrd="0" destOrd="2"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custT="1"/>
      <dgm:spPr>
        <a:blipFill rotWithShape="0">
          <a:blip xmlns:r="http://schemas.openxmlformats.org/officeDocument/2006/relationships" r:embed="rId1"/>
          <a:srcRect/>
          <a:stretch>
            <a:fillRect l="-23000" r="-23000"/>
          </a:stretch>
        </a:blipFill>
      </dgm:spPr>
      <dgm:t>
        <a:bodyPr/>
        <a:lstStyle/>
        <a:p>
          <a:r>
            <a:rPr lang="en-US" sz="2000" b="1" dirty="0"/>
            <a:t>Two sides of the coin</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23A0DE4A-FE92-496E-B335-3433CEFB74E9}">
      <dgm:prSet phldrT="[Text]" custT="1"/>
      <dgm:spPr/>
      <dgm:t>
        <a:bodyPr/>
        <a:lstStyle/>
        <a:p>
          <a:pPr>
            <a:buSzPts val="1000"/>
            <a:buFont typeface="Symbol" panose="05050102010706020507" pitchFamily="18" charset="2"/>
            <a:buChar char=""/>
          </a:pPr>
          <a:r>
            <a:rPr lang="en-US" sz="2000" dirty="0"/>
            <a:t>Syllabus gives students a first impression about what to expect.</a:t>
          </a:r>
        </a:p>
      </dgm:t>
    </dgm:pt>
    <dgm:pt modelId="{68935D38-FEDC-4CD3-8002-43CB3944BEAF}" type="parTrans" cxnId="{67A03D8F-F327-4A9F-ABBC-1EB67EFD1ECB}">
      <dgm:prSet/>
      <dgm:spPr/>
      <dgm:t>
        <a:bodyPr/>
        <a:lstStyle/>
        <a:p>
          <a:endParaRPr lang="en-US"/>
        </a:p>
      </dgm:t>
    </dgm:pt>
    <dgm:pt modelId="{55DF926D-029A-4E18-95C4-77A5A37CAE40}" type="sibTrans" cxnId="{67A03D8F-F327-4A9F-ABBC-1EB67EFD1ECB}">
      <dgm:prSet/>
      <dgm:spPr/>
      <dgm:t>
        <a:bodyPr/>
        <a:lstStyle/>
        <a:p>
          <a:endParaRPr lang="en-US"/>
        </a:p>
      </dgm:t>
    </dgm:pt>
    <dgm:pt modelId="{B6E26FFC-9977-4BBC-BEC7-3D6B63754E52}">
      <dgm:prSet phldrT="[Text]"/>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r>
            <a:rPr lang="en-US" b="1" dirty="0">
              <a:solidFill>
                <a:schemeClr val="tx2"/>
              </a:solidFill>
            </a:rPr>
            <a:t>Providing multiple means of engagement:</a:t>
          </a:r>
        </a:p>
        <a:p>
          <a:r>
            <a:rPr lang="en-US" dirty="0">
              <a:solidFill>
                <a:schemeClr val="tx2"/>
              </a:solidFill>
            </a:rPr>
            <a:t>Outlining the learning goals and objectives, the relevance of the content, and any opportunities for choices within the course.</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CBCC21F5-552F-4D39-812E-6FCD4A366F58}">
      <dgm:prSet phldrT="[Text]"/>
      <dgm:spPr/>
      <dgm:t>
        <a:bodyPr/>
        <a:lstStyle/>
        <a:p>
          <a:endParaRPr lang="en-US" dirty="0"/>
        </a:p>
      </dgm:t>
    </dgm:pt>
    <dgm:pt modelId="{4A973A1C-85F1-4969-A536-D29940229E2C}" type="parTrans" cxnId="{3C41F2E0-4620-40B4-9857-68872B278EFB}">
      <dgm:prSet/>
      <dgm:spPr/>
      <dgm:t>
        <a:bodyPr/>
        <a:lstStyle/>
        <a:p>
          <a:endParaRPr lang="en-US"/>
        </a:p>
      </dgm:t>
    </dgm:pt>
    <dgm:pt modelId="{3640B940-6901-481F-ADF7-6B77DEEED764}" type="sibTrans" cxnId="{3C41F2E0-4620-40B4-9857-68872B278EFB}">
      <dgm:prSet/>
      <dgm:spPr/>
      <dgm:t>
        <a:bodyPr/>
        <a:lstStyle/>
        <a:p>
          <a:endParaRPr lang="en-US"/>
        </a:p>
      </dgm:t>
    </dgm:pt>
    <dgm:pt modelId="{6D0E5D9F-7263-4526-A227-51301233F549}">
      <dgm:prSet phldrT="[Text]"/>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r>
            <a:rPr lang="en-US" sz="2000" b="1" dirty="0">
              <a:solidFill>
                <a:schemeClr val="tx2"/>
              </a:solidFill>
            </a:rPr>
            <a:t>Providing multiple means of action and expression: </a:t>
          </a:r>
          <a:endParaRPr lang="en-US" sz="2000" dirty="0">
            <a:solidFill>
              <a:schemeClr val="tx2"/>
            </a:solidFill>
          </a:endParaRP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F3256203-D9D1-492A-B801-68C1A32486F0}">
      <dgm:prSet phldrT="[Text]" custT="1"/>
      <dgm:spPr/>
      <dgm:t>
        <a:bodyPr/>
        <a:lstStyle/>
        <a:p>
          <a:r>
            <a:rPr lang="en-US" sz="2000" dirty="0">
              <a:solidFill>
                <a:schemeClr val="tx2"/>
              </a:solidFill>
            </a:rPr>
            <a:t>Using the syllabus to communicate routines to establish expectations, outline the timing and format of assessments, and offer resources.</a:t>
          </a:r>
        </a:p>
      </dgm:t>
    </dgm:pt>
    <dgm:pt modelId="{E9A20291-2E30-4C14-BB7D-DC095A20ECB6}" type="parTrans" cxnId="{1B8E71B0-2D3A-4AB0-8843-CFDACEDC3198}">
      <dgm:prSet/>
      <dgm:spPr/>
      <dgm:t>
        <a:bodyPr/>
        <a:lstStyle/>
        <a:p>
          <a:endParaRPr lang="en-US"/>
        </a:p>
      </dgm:t>
    </dgm:pt>
    <dgm:pt modelId="{6C9440D0-8847-40C0-98BC-2B5EA5745C3A}" type="sibTrans" cxnId="{1B8E71B0-2D3A-4AB0-8843-CFDACEDC3198}">
      <dgm:prSet/>
      <dgm:spPr/>
      <dgm:t>
        <a:bodyPr/>
        <a:lstStyle/>
        <a:p>
          <a:endParaRPr lang="en-US"/>
        </a:p>
      </dgm:t>
    </dgm:pt>
    <dgm:pt modelId="{E5E95E82-EF79-43CA-AA86-43B0E1CBCD3F}">
      <dgm:prSet phldrT="[Text]"/>
      <dgm:spPr>
        <a:blipFill rotWithShape="0">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scene3d>
          <a:camera prst="orthographicFront"/>
          <a:lightRig rig="flat" dir="t"/>
        </a:scene3d>
        <a:sp3d prstMaterial="dkEdge">
          <a:bevelT w="8200" h="38100"/>
        </a:sp3d>
      </dgm:spPr>
      <dgm:t>
        <a:bodyPr/>
        <a:lstStyle/>
        <a:p>
          <a:r>
            <a:rPr lang="en-US" sz="2000" b="1" dirty="0">
              <a:solidFill>
                <a:schemeClr val="tx2"/>
              </a:solidFill>
            </a:rPr>
            <a:t>Providing multiple means of representation: </a:t>
          </a:r>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A81358E0-3DE7-41AD-A28C-ABB22548B1F6}">
      <dgm:prSet phldrT="[Text]" custT="1"/>
      <dgm:spPr>
        <a:scene3d>
          <a:camera prst="orthographicFront"/>
          <a:lightRig rig="flat" dir="t"/>
        </a:scene3d>
        <a:sp3d prstMaterial="dkEdge">
          <a:bevelT w="8200" h="38100"/>
        </a:sp3d>
      </dgm:spPr>
      <dgm:t>
        <a:bodyPr/>
        <a:lstStyle/>
        <a:p>
          <a:r>
            <a:rPr lang="en-US" sz="2000" b="1" dirty="0">
              <a:solidFill>
                <a:schemeClr val="tx2"/>
              </a:solidFill>
            </a:rPr>
            <a:t>Being explicit about the ways in which students can access content (e.g., textbook, slides, course website, videos, LMS).</a:t>
          </a:r>
        </a:p>
      </dgm:t>
    </dgm:pt>
    <dgm:pt modelId="{262E0B94-6EA9-4797-B705-959D7B185F91}" type="parTrans" cxnId="{FB8541C0-3895-4553-A4C7-34B81A3C4A0B}">
      <dgm:prSet/>
      <dgm:spPr/>
      <dgm:t>
        <a:bodyPr/>
        <a:lstStyle/>
        <a:p>
          <a:endParaRPr lang="en-US"/>
        </a:p>
      </dgm:t>
    </dgm:pt>
    <dgm:pt modelId="{77756FBB-BF6C-4D78-803E-BCC851F1DA03}" type="sibTrans" cxnId="{FB8541C0-3895-4553-A4C7-34B81A3C4A0B}">
      <dgm:prSet/>
      <dgm:spPr/>
      <dgm:t>
        <a:bodyPr/>
        <a:lstStyle/>
        <a:p>
          <a:endParaRPr lang="en-US"/>
        </a:p>
      </dgm:t>
    </dgm:pt>
    <dgm:pt modelId="{DFA21037-6A39-4ABD-87A4-E6FAAF4E3D13}">
      <dgm:prSet phldrT="[Text]" custT="1"/>
      <dgm:spPr/>
      <dgm:t>
        <a:bodyPr/>
        <a:lstStyle/>
        <a:p>
          <a:pPr>
            <a:buSzPts val="1000"/>
            <a:buFont typeface="Symbol" panose="05050102010706020507" pitchFamily="18" charset="2"/>
            <a:buChar char=""/>
          </a:pPr>
          <a:r>
            <a:rPr lang="en-US" sz="2000" dirty="0"/>
            <a:t>Syllabus helps the  instructor set the class climate, communicate specific learning expectations, and discuss various options and needs for all students .</a:t>
          </a:r>
        </a:p>
      </dgm:t>
    </dgm:pt>
    <dgm:pt modelId="{B6BA82C8-4C30-4A8C-B71D-E0CFA0D6BEA6}" type="parTrans" cxnId="{FB8C04B2-444C-4312-8EEC-EA2CA20F7A92}">
      <dgm:prSet/>
      <dgm:spPr/>
      <dgm:t>
        <a:bodyPr/>
        <a:lstStyle/>
        <a:p>
          <a:endParaRPr lang="en-US"/>
        </a:p>
      </dgm:t>
    </dgm:pt>
    <dgm:pt modelId="{AF503AA5-957C-46EF-9D46-0BD8E58AB77C}" type="sibTrans" cxnId="{FB8C04B2-444C-4312-8EEC-EA2CA20F7A92}">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4" custScaleX="115014">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custLinFactNeighborX="0">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FCC59824-92DC-466E-BB9B-54F6A72EF2F5}" type="presOf" srcId="{DFA21037-6A39-4ABD-87A4-E6FAAF4E3D13}" destId="{98302F07-D6A9-46A5-9807-EBF6C9F5B2DD}" srcOrd="0" destOrd="2" presId="urn:microsoft.com/office/officeart/2005/8/layout/hList6"/>
    <dgm:cxn modelId="{77BD0D2D-7C4E-49B3-9A72-0FD33F32D294}" type="presOf" srcId="{6D0E5D9F-7263-4526-A227-51301233F549}" destId="{25A33852-3C4B-4406-8856-3A4D6201948C}" srcOrd="0" destOrd="0" presId="urn:microsoft.com/office/officeart/2005/8/layout/hList6"/>
    <dgm:cxn modelId="{DC53BA63-76BA-413A-ACCE-B7609C3FDC8E}" type="presOf" srcId="{A81358E0-3DE7-41AD-A28C-ABB22548B1F6}" destId="{86146B22-5360-4D1B-AC91-3378F10134EE}" srcOrd="0" destOrd="1"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F4F3BD4C-7DE7-449F-8ECF-B43B2B86F2EB}" type="presOf" srcId="{CBCC21F5-552F-4D39-812E-6FCD4A366F58}" destId="{DAD9059A-916A-4916-A2A8-B42491568DD3}" srcOrd="0" destOrd="1"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67A03D8F-F327-4A9F-ABBC-1EB67EFD1ECB}" srcId="{082E8A29-955A-4C7C-A174-3E9DCD4DC89B}" destId="{23A0DE4A-FE92-496E-B335-3433CEFB74E9}" srcOrd="0" destOrd="0" parTransId="{68935D38-FEDC-4CD3-8002-43CB3944BEAF}" sibTransId="{55DF926D-029A-4E18-95C4-77A5A37CAE40}"/>
    <dgm:cxn modelId="{A76240AD-13F6-40C0-BD9B-102D5EC0AE51}" srcId="{CF9055CF-8DEB-4A02-949A-DE72B6AC5D37}" destId="{E5E95E82-EF79-43CA-AA86-43B0E1CBCD3F}" srcOrd="3" destOrd="0" parTransId="{FD76A3AE-1B6C-45A0-8E84-63160283749F}" sibTransId="{BF76010C-5523-4E13-B3E7-886DCE6AEBD4}"/>
    <dgm:cxn modelId="{1B8E71B0-2D3A-4AB0-8843-CFDACEDC3198}" srcId="{6D0E5D9F-7263-4526-A227-51301233F549}" destId="{F3256203-D9D1-492A-B801-68C1A32486F0}" srcOrd="0" destOrd="0" parTransId="{E9A20291-2E30-4C14-BB7D-DC095A20ECB6}" sibTransId="{6C9440D0-8847-40C0-98BC-2B5EA5745C3A}"/>
    <dgm:cxn modelId="{FB8C04B2-444C-4312-8EEC-EA2CA20F7A92}" srcId="{082E8A29-955A-4C7C-A174-3E9DCD4DC89B}" destId="{DFA21037-6A39-4ABD-87A4-E6FAAF4E3D13}" srcOrd="1" destOrd="0" parTransId="{B6BA82C8-4C30-4A8C-B71D-E0CFA0D6BEA6}" sibTransId="{AF503AA5-957C-46EF-9D46-0BD8E58AB77C}"/>
    <dgm:cxn modelId="{FB8541C0-3895-4553-A4C7-34B81A3C4A0B}" srcId="{E5E95E82-EF79-43CA-AA86-43B0E1CBCD3F}" destId="{A81358E0-3DE7-41AD-A28C-ABB22548B1F6}" srcOrd="0" destOrd="0" parTransId="{262E0B94-6EA9-4797-B705-959D7B185F91}" sibTransId="{77756FBB-BF6C-4D78-803E-BCC851F1DA03}"/>
    <dgm:cxn modelId="{C06DA1C3-D38F-43B1-B24E-E80592CC29EC}" type="presOf" srcId="{23A0DE4A-FE92-496E-B335-3433CEFB74E9}" destId="{98302F07-D6A9-46A5-9807-EBF6C9F5B2DD}" srcOrd="0" destOrd="1"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2FA258D4-5B38-426D-B0D7-CD8F217A1137}" type="presOf" srcId="{E5E95E82-EF79-43CA-AA86-43B0E1CBCD3F}" destId="{86146B22-5360-4D1B-AC91-3378F10134EE}" srcOrd="0" destOrd="0" presId="urn:microsoft.com/office/officeart/2005/8/layout/hList6"/>
    <dgm:cxn modelId="{3C41F2E0-4620-40B4-9857-68872B278EFB}" srcId="{B6E26FFC-9977-4BBC-BEC7-3D6B63754E52}" destId="{CBCC21F5-552F-4D39-812E-6FCD4A366F58}" srcOrd="0" destOrd="0" parTransId="{4A973A1C-85F1-4969-A536-D29940229E2C}" sibTransId="{3640B940-6901-481F-ADF7-6B77DEEED764}"/>
    <dgm:cxn modelId="{24179AE2-AA7E-4702-A358-E95F80152CCA}" type="presOf" srcId="{CF9055CF-8DEB-4A02-949A-DE72B6AC5D37}" destId="{6F1872F4-A030-4D64-A17C-72EA1ABBD62E}" srcOrd="0" destOrd="0" presId="urn:microsoft.com/office/officeart/2005/8/layout/hList6"/>
    <dgm:cxn modelId="{CC1A92EB-2672-4443-858D-BCA16F76F740}" type="presOf" srcId="{F3256203-D9D1-492A-B801-68C1A32486F0}" destId="{25A33852-3C4B-4406-8856-3A4D6201948C}" srcOrd="0" destOrd="1"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2B1335-C644-4E2B-AEA6-15D2EE115D10}" type="doc">
      <dgm:prSet loTypeId="urn:microsoft.com/office/officeart/2011/layout/HexagonRadial" loCatId="cycle" qsTypeId="urn:microsoft.com/office/officeart/2005/8/quickstyle/3d3" qsCatId="3D" csTypeId="urn:microsoft.com/office/officeart/2005/8/colors/colorful1" csCatId="colorful" phldr="1"/>
      <dgm:spPr/>
      <dgm:t>
        <a:bodyPr/>
        <a:lstStyle/>
        <a:p>
          <a:endParaRPr lang="en-US"/>
        </a:p>
      </dgm:t>
    </dgm:pt>
    <dgm:pt modelId="{61FE94DA-32E9-4F37-9670-3AFAC6A07E6D}">
      <dgm:prSet phldrT="[Text]" custT="1"/>
      <dgm:spPr/>
      <dgm:t>
        <a:bodyPr/>
        <a:lstStyle/>
        <a:p>
          <a:r>
            <a:rPr lang="en-US" sz="2400" b="1" dirty="0"/>
            <a:t>Curriculum</a:t>
          </a:r>
        </a:p>
      </dgm:t>
    </dgm:pt>
    <dgm:pt modelId="{C0E14AF9-E2DE-4475-B883-F021A9E6CAF1}" type="parTrans" cxnId="{410E151A-F19A-4E61-B969-DF06EA2E3DC7}">
      <dgm:prSet/>
      <dgm:spPr/>
      <dgm:t>
        <a:bodyPr/>
        <a:lstStyle/>
        <a:p>
          <a:endParaRPr lang="en-US"/>
        </a:p>
      </dgm:t>
    </dgm:pt>
    <dgm:pt modelId="{5DDD8653-4276-4DCF-B15F-BED7BAD0615F}" type="sibTrans" cxnId="{410E151A-F19A-4E61-B969-DF06EA2E3DC7}">
      <dgm:prSet/>
      <dgm:spPr/>
      <dgm:t>
        <a:bodyPr/>
        <a:lstStyle/>
        <a:p>
          <a:endParaRPr lang="en-US"/>
        </a:p>
      </dgm:t>
    </dgm:pt>
    <dgm:pt modelId="{5BC28B3E-B3E4-4F15-8889-D19D9F375A60}">
      <dgm:prSet phldrT="[Text]" custT="1"/>
      <dgm:spPr/>
      <dgm:t>
        <a:bodyPr/>
        <a:lstStyle/>
        <a:p>
          <a:r>
            <a:rPr lang="en-US" sz="2000" b="1"/>
            <a:t>Department outline</a:t>
          </a:r>
        </a:p>
        <a:p>
          <a:r>
            <a:rPr lang="en-US" sz="2000" b="1"/>
            <a:t>Course Objectives</a:t>
          </a:r>
          <a:endParaRPr lang="en-US" sz="2000" b="1" dirty="0"/>
        </a:p>
      </dgm:t>
    </dgm:pt>
    <dgm:pt modelId="{92685F43-81A3-43E8-81F8-FA6D59D367ED}" type="parTrans" cxnId="{A37C54EB-07C0-49B8-B151-50F68608C813}">
      <dgm:prSet/>
      <dgm:spPr/>
      <dgm:t>
        <a:bodyPr/>
        <a:lstStyle/>
        <a:p>
          <a:endParaRPr lang="en-US"/>
        </a:p>
      </dgm:t>
    </dgm:pt>
    <dgm:pt modelId="{EB5A53C7-1A34-4FBA-8C26-550455EBBAC9}" type="sibTrans" cxnId="{A37C54EB-07C0-49B8-B151-50F68608C813}">
      <dgm:prSet/>
      <dgm:spPr/>
      <dgm:t>
        <a:bodyPr/>
        <a:lstStyle/>
        <a:p>
          <a:endParaRPr lang="en-US"/>
        </a:p>
      </dgm:t>
    </dgm:pt>
    <dgm:pt modelId="{03F8902E-474E-45B0-A2CA-D40237F38274}">
      <dgm:prSet phldrT="[Text]" custT="1"/>
      <dgm:spPr/>
      <dgm:t>
        <a:bodyPr/>
        <a:lstStyle/>
        <a:p>
          <a:r>
            <a:rPr lang="en-US" sz="2000" b="1"/>
            <a:t>Major</a:t>
          </a:r>
        </a:p>
        <a:p>
          <a:r>
            <a:rPr lang="en-US" sz="2000" b="1"/>
            <a:t>(degree)</a:t>
          </a:r>
        </a:p>
        <a:p>
          <a:r>
            <a:rPr lang="en-US" sz="2000" b="1"/>
            <a:t>requirements</a:t>
          </a:r>
          <a:endParaRPr lang="en-US" sz="2000" b="1" dirty="0"/>
        </a:p>
      </dgm:t>
    </dgm:pt>
    <dgm:pt modelId="{B563E439-EE05-454C-A64C-0C28642C1A0A}" type="parTrans" cxnId="{827C6C89-3F79-4068-AAE6-58F8B6A3656D}">
      <dgm:prSet/>
      <dgm:spPr/>
      <dgm:t>
        <a:bodyPr/>
        <a:lstStyle/>
        <a:p>
          <a:endParaRPr lang="en-US"/>
        </a:p>
      </dgm:t>
    </dgm:pt>
    <dgm:pt modelId="{59512E4C-A9B2-4F56-905E-733541A22AEC}" type="sibTrans" cxnId="{827C6C89-3F79-4068-AAE6-58F8B6A3656D}">
      <dgm:prSet/>
      <dgm:spPr/>
      <dgm:t>
        <a:bodyPr/>
        <a:lstStyle/>
        <a:p>
          <a:endParaRPr lang="en-US"/>
        </a:p>
      </dgm:t>
    </dgm:pt>
    <dgm:pt modelId="{CE355534-2B14-43BD-BAB4-4747A6824C95}">
      <dgm:prSet phldrT="[Text]" custT="1"/>
      <dgm:spPr/>
      <dgm:t>
        <a:bodyPr/>
        <a:lstStyle/>
        <a:p>
          <a:r>
            <a:rPr lang="en-US" sz="2000" b="1"/>
            <a:t>Prerequisites</a:t>
          </a:r>
          <a:endParaRPr lang="en-US" sz="2000" b="1" dirty="0"/>
        </a:p>
      </dgm:t>
    </dgm:pt>
    <dgm:pt modelId="{7E596A82-10CA-4AFC-84B4-4284002189C2}" type="parTrans" cxnId="{80FC1811-A01F-4803-830C-03594C1D389B}">
      <dgm:prSet/>
      <dgm:spPr/>
      <dgm:t>
        <a:bodyPr/>
        <a:lstStyle/>
        <a:p>
          <a:endParaRPr lang="en-US"/>
        </a:p>
      </dgm:t>
    </dgm:pt>
    <dgm:pt modelId="{3A1336C3-5697-4D92-9F12-DC305C57D573}" type="sibTrans" cxnId="{80FC1811-A01F-4803-830C-03594C1D389B}">
      <dgm:prSet/>
      <dgm:spPr/>
      <dgm:t>
        <a:bodyPr/>
        <a:lstStyle/>
        <a:p>
          <a:endParaRPr lang="en-US"/>
        </a:p>
      </dgm:t>
    </dgm:pt>
    <dgm:pt modelId="{8B66A9D9-566A-4D35-95D3-81D529B02C6F}">
      <dgm:prSet phldrT="[Text]" custT="1"/>
      <dgm:spPr/>
      <dgm:t>
        <a:bodyPr/>
        <a:lstStyle/>
        <a:p>
          <a:r>
            <a:rPr lang="en-US" sz="2000" b="1"/>
            <a:t>Corequisites</a:t>
          </a:r>
          <a:endParaRPr lang="en-US" sz="2000" b="1" dirty="0"/>
        </a:p>
      </dgm:t>
    </dgm:pt>
    <dgm:pt modelId="{E86CEDA0-2724-4EDE-93FC-0751BD0A6B5D}" type="parTrans" cxnId="{03C2B791-58F9-4076-B111-F3385A3C66F7}">
      <dgm:prSet/>
      <dgm:spPr/>
      <dgm:t>
        <a:bodyPr/>
        <a:lstStyle/>
        <a:p>
          <a:endParaRPr lang="en-US"/>
        </a:p>
      </dgm:t>
    </dgm:pt>
    <dgm:pt modelId="{B0ED656B-CE1A-41B2-B62F-76EDEC0C3E7E}" type="sibTrans" cxnId="{03C2B791-58F9-4076-B111-F3385A3C66F7}">
      <dgm:prSet/>
      <dgm:spPr/>
      <dgm:t>
        <a:bodyPr/>
        <a:lstStyle/>
        <a:p>
          <a:endParaRPr lang="en-US"/>
        </a:p>
      </dgm:t>
    </dgm:pt>
    <dgm:pt modelId="{BA223AF5-A5BF-4D30-AD27-78AD12D5FAC7}">
      <dgm:prSet phldrT="[Text]"/>
      <dgm:spPr/>
      <dgm:t>
        <a:bodyPr/>
        <a:lstStyle/>
        <a:p>
          <a:r>
            <a:rPr lang="en-US" b="1" dirty="0"/>
            <a:t>Technology and Online LMS systems</a:t>
          </a:r>
        </a:p>
      </dgm:t>
    </dgm:pt>
    <dgm:pt modelId="{B0992A6E-0905-47DF-A838-58F0D8E517E7}" type="parTrans" cxnId="{B7FFD8FD-31F5-4F11-8347-67C7663A9EA1}">
      <dgm:prSet/>
      <dgm:spPr/>
      <dgm:t>
        <a:bodyPr/>
        <a:lstStyle/>
        <a:p>
          <a:endParaRPr lang="en-US"/>
        </a:p>
      </dgm:t>
    </dgm:pt>
    <dgm:pt modelId="{82D9A17F-D537-4D58-91AB-C4AD3EF76AF3}" type="sibTrans" cxnId="{B7FFD8FD-31F5-4F11-8347-67C7663A9EA1}">
      <dgm:prSet/>
      <dgm:spPr/>
      <dgm:t>
        <a:bodyPr/>
        <a:lstStyle/>
        <a:p>
          <a:endParaRPr lang="en-US"/>
        </a:p>
      </dgm:t>
    </dgm:pt>
    <dgm:pt modelId="{E9F23D15-3F2A-4774-BFD0-357D4A7C6113}">
      <dgm:prSet phldrT="[Text]" custT="1"/>
      <dgm:spPr/>
      <dgm:t>
        <a:bodyPr/>
        <a:lstStyle/>
        <a:p>
          <a:r>
            <a:rPr lang="en-US" sz="2000" b="1"/>
            <a:t>Course textbook &amp; OER-s (videos, activities)</a:t>
          </a:r>
          <a:endParaRPr lang="en-US" sz="2000" b="1" dirty="0"/>
        </a:p>
      </dgm:t>
    </dgm:pt>
    <dgm:pt modelId="{859FBC4A-977A-47A3-9580-9145793FFB2E}" type="parTrans" cxnId="{BF01C34B-8330-4E91-BC96-46B1BF018BDE}">
      <dgm:prSet/>
      <dgm:spPr/>
      <dgm:t>
        <a:bodyPr/>
        <a:lstStyle/>
        <a:p>
          <a:endParaRPr lang="en-US"/>
        </a:p>
      </dgm:t>
    </dgm:pt>
    <dgm:pt modelId="{155A2A30-A7B8-4D81-9448-7AFAC5584AC5}" type="sibTrans" cxnId="{BF01C34B-8330-4E91-BC96-46B1BF018BDE}">
      <dgm:prSet/>
      <dgm:spPr/>
      <dgm:t>
        <a:bodyPr/>
        <a:lstStyle/>
        <a:p>
          <a:endParaRPr lang="en-US"/>
        </a:p>
      </dgm:t>
    </dgm:pt>
    <dgm:pt modelId="{FA313BE1-BE3C-4730-BC16-0F02DF75045D}" type="pres">
      <dgm:prSet presAssocID="{6F2B1335-C644-4E2B-AEA6-15D2EE115D10}" presName="Name0" presStyleCnt="0">
        <dgm:presLayoutVars>
          <dgm:chMax val="1"/>
          <dgm:chPref val="1"/>
          <dgm:dir/>
          <dgm:animOne val="branch"/>
          <dgm:animLvl val="lvl"/>
        </dgm:presLayoutVars>
      </dgm:prSet>
      <dgm:spPr/>
    </dgm:pt>
    <dgm:pt modelId="{F23AA578-6F9F-4406-A00C-F20E04789F49}" type="pres">
      <dgm:prSet presAssocID="{61FE94DA-32E9-4F37-9670-3AFAC6A07E6D}" presName="Parent" presStyleLbl="node0" presStyleIdx="0" presStyleCnt="1" custScaleX="108368" custLinFactNeighborX="1794" custLinFactNeighborY="-1232">
        <dgm:presLayoutVars>
          <dgm:chMax val="6"/>
          <dgm:chPref val="6"/>
        </dgm:presLayoutVars>
      </dgm:prSet>
      <dgm:spPr/>
    </dgm:pt>
    <dgm:pt modelId="{DA65CA9E-BC61-4B82-B361-1F1CB08502FD}" type="pres">
      <dgm:prSet presAssocID="{5BC28B3E-B3E4-4F15-8889-D19D9F375A60}" presName="Accent1" presStyleCnt="0"/>
      <dgm:spPr/>
    </dgm:pt>
    <dgm:pt modelId="{4FAA6AE2-CF46-4578-91C5-9D5AD448ACE0}" type="pres">
      <dgm:prSet presAssocID="{5BC28B3E-B3E4-4F15-8889-D19D9F375A60}" presName="Accent" presStyleLbl="bgShp" presStyleIdx="0" presStyleCnt="6"/>
      <dgm:spPr/>
    </dgm:pt>
    <dgm:pt modelId="{50FE754D-5BC5-4767-B813-CBE7C99570D2}" type="pres">
      <dgm:prSet presAssocID="{5BC28B3E-B3E4-4F15-8889-D19D9F375A60}" presName="Child1" presStyleLbl="node1" presStyleIdx="0" presStyleCnt="6" custScaleX="114121" custLinFactNeighborX="975">
        <dgm:presLayoutVars>
          <dgm:chMax val="0"/>
          <dgm:chPref val="0"/>
          <dgm:bulletEnabled val="1"/>
        </dgm:presLayoutVars>
      </dgm:prSet>
      <dgm:spPr/>
    </dgm:pt>
    <dgm:pt modelId="{BA7C412F-AA9A-4FFB-A6E3-886A0EB52EC5}" type="pres">
      <dgm:prSet presAssocID="{03F8902E-474E-45B0-A2CA-D40237F38274}" presName="Accent2" presStyleCnt="0"/>
      <dgm:spPr/>
    </dgm:pt>
    <dgm:pt modelId="{C53F7DC1-2E79-4856-ADB0-982E949FE20F}" type="pres">
      <dgm:prSet presAssocID="{03F8902E-474E-45B0-A2CA-D40237F38274}" presName="Accent" presStyleLbl="bgShp" presStyleIdx="1" presStyleCnt="6"/>
      <dgm:spPr/>
    </dgm:pt>
    <dgm:pt modelId="{1F3A35EB-6452-4869-8751-F12F1BA801CE}" type="pres">
      <dgm:prSet presAssocID="{03F8902E-474E-45B0-A2CA-D40237F38274}" presName="Child2" presStyleLbl="node1" presStyleIdx="1" presStyleCnt="6" custScaleX="131361" custScaleY="115785" custLinFactNeighborX="18035" custLinFactNeighborY="-12179">
        <dgm:presLayoutVars>
          <dgm:chMax val="0"/>
          <dgm:chPref val="0"/>
          <dgm:bulletEnabled val="1"/>
        </dgm:presLayoutVars>
      </dgm:prSet>
      <dgm:spPr/>
    </dgm:pt>
    <dgm:pt modelId="{730B75AD-2617-426B-BA83-4AA529BB70B1}" type="pres">
      <dgm:prSet presAssocID="{CE355534-2B14-43BD-BAB4-4747A6824C95}" presName="Accent3" presStyleCnt="0"/>
      <dgm:spPr/>
    </dgm:pt>
    <dgm:pt modelId="{5E2C7855-930E-4BD1-A060-F9426A14F440}" type="pres">
      <dgm:prSet presAssocID="{CE355534-2B14-43BD-BAB4-4747A6824C95}" presName="Accent" presStyleLbl="bgShp" presStyleIdx="2" presStyleCnt="6"/>
      <dgm:spPr/>
    </dgm:pt>
    <dgm:pt modelId="{88EFE9CA-9F43-4BE4-AD66-71C911F5FE86}" type="pres">
      <dgm:prSet presAssocID="{CE355534-2B14-43BD-BAB4-4747A6824C95}" presName="Child3" presStyleLbl="node1" presStyleIdx="2" presStyleCnt="6" custScaleX="134334" custScaleY="123235" custLinFactNeighborX="16573" custLinFactNeighborY="1065">
        <dgm:presLayoutVars>
          <dgm:chMax val="0"/>
          <dgm:chPref val="0"/>
          <dgm:bulletEnabled val="1"/>
        </dgm:presLayoutVars>
      </dgm:prSet>
      <dgm:spPr/>
    </dgm:pt>
    <dgm:pt modelId="{3BDFC2E3-51C5-4A59-9D53-85BEAE5D89BE}" type="pres">
      <dgm:prSet presAssocID="{8B66A9D9-566A-4D35-95D3-81D529B02C6F}" presName="Accent4" presStyleCnt="0"/>
      <dgm:spPr/>
    </dgm:pt>
    <dgm:pt modelId="{26D19F43-2EB3-432A-8DDF-BFDDEBE7D4E0}" type="pres">
      <dgm:prSet presAssocID="{8B66A9D9-566A-4D35-95D3-81D529B02C6F}" presName="Accent" presStyleLbl="bgShp" presStyleIdx="3" presStyleCnt="6"/>
      <dgm:spPr/>
    </dgm:pt>
    <dgm:pt modelId="{4FB96007-4D3F-4C65-A2AC-E5E35BE8D4ED}" type="pres">
      <dgm:prSet presAssocID="{8B66A9D9-566A-4D35-95D3-81D529B02C6F}" presName="Child4" presStyleLbl="node1" presStyleIdx="3" presStyleCnt="6" custScaleX="117959" custLinFactNeighborX="-3886" custLinFactNeighborY="-9015">
        <dgm:presLayoutVars>
          <dgm:chMax val="0"/>
          <dgm:chPref val="0"/>
          <dgm:bulletEnabled val="1"/>
        </dgm:presLayoutVars>
      </dgm:prSet>
      <dgm:spPr/>
    </dgm:pt>
    <dgm:pt modelId="{7D0338B7-5BE3-4CE4-B7F2-67AF0C09F782}" type="pres">
      <dgm:prSet presAssocID="{BA223AF5-A5BF-4D30-AD27-78AD12D5FAC7}" presName="Accent5" presStyleCnt="0"/>
      <dgm:spPr/>
    </dgm:pt>
    <dgm:pt modelId="{AC1CBD2D-267D-47A2-9914-7CA36FA15021}" type="pres">
      <dgm:prSet presAssocID="{BA223AF5-A5BF-4D30-AD27-78AD12D5FAC7}" presName="Accent" presStyleLbl="bgShp" presStyleIdx="4" presStyleCnt="6"/>
      <dgm:spPr/>
    </dgm:pt>
    <dgm:pt modelId="{EAD042E9-F791-407B-82DD-062ACE8FAC41}" type="pres">
      <dgm:prSet presAssocID="{BA223AF5-A5BF-4D30-AD27-78AD12D5FAC7}" presName="Child5" presStyleLbl="node1" presStyleIdx="4" presStyleCnt="6" custScaleX="114034" custScaleY="108846" custLinFactNeighborX="-6337" custLinFactNeighborY="-7917">
        <dgm:presLayoutVars>
          <dgm:chMax val="0"/>
          <dgm:chPref val="0"/>
          <dgm:bulletEnabled val="1"/>
        </dgm:presLayoutVars>
      </dgm:prSet>
      <dgm:spPr/>
    </dgm:pt>
    <dgm:pt modelId="{9B1C6898-0C95-4441-AC3F-4E1D46EA07A3}" type="pres">
      <dgm:prSet presAssocID="{E9F23D15-3F2A-4774-BFD0-357D4A7C6113}" presName="Accent6" presStyleCnt="0"/>
      <dgm:spPr/>
    </dgm:pt>
    <dgm:pt modelId="{FFD85E86-EFA6-4913-B7AD-16891D6FA503}" type="pres">
      <dgm:prSet presAssocID="{E9F23D15-3F2A-4774-BFD0-357D4A7C6113}" presName="Accent" presStyleLbl="bgShp" presStyleIdx="5" presStyleCnt="6"/>
      <dgm:spPr/>
    </dgm:pt>
    <dgm:pt modelId="{79781563-EC54-4B74-AB4F-CEC1A7CA5812}" type="pres">
      <dgm:prSet presAssocID="{E9F23D15-3F2A-4774-BFD0-357D4A7C6113}" presName="Child6" presStyleLbl="node1" presStyleIdx="5" presStyleCnt="6" custScaleX="135993" custScaleY="108461" custLinFactNeighborX="-19009" custLinFactNeighborY="-1899">
        <dgm:presLayoutVars>
          <dgm:chMax val="0"/>
          <dgm:chPref val="0"/>
          <dgm:bulletEnabled val="1"/>
        </dgm:presLayoutVars>
      </dgm:prSet>
      <dgm:spPr/>
    </dgm:pt>
  </dgm:ptLst>
  <dgm:cxnLst>
    <dgm:cxn modelId="{7E6CAB0D-A5E7-4728-8911-93A102BB77C5}" type="presOf" srcId="{6F2B1335-C644-4E2B-AEA6-15D2EE115D10}" destId="{FA313BE1-BE3C-4730-BC16-0F02DF75045D}" srcOrd="0" destOrd="0" presId="urn:microsoft.com/office/officeart/2011/layout/HexagonRadial"/>
    <dgm:cxn modelId="{80FC1811-A01F-4803-830C-03594C1D389B}" srcId="{61FE94DA-32E9-4F37-9670-3AFAC6A07E6D}" destId="{CE355534-2B14-43BD-BAB4-4747A6824C95}" srcOrd="2" destOrd="0" parTransId="{7E596A82-10CA-4AFC-84B4-4284002189C2}" sibTransId="{3A1336C3-5697-4D92-9F12-DC305C57D573}"/>
    <dgm:cxn modelId="{2FC98A16-ECF6-4806-9715-234B012D6A46}" type="presOf" srcId="{E9F23D15-3F2A-4774-BFD0-357D4A7C6113}" destId="{79781563-EC54-4B74-AB4F-CEC1A7CA5812}" srcOrd="0" destOrd="0" presId="urn:microsoft.com/office/officeart/2011/layout/HexagonRadial"/>
    <dgm:cxn modelId="{410E151A-F19A-4E61-B969-DF06EA2E3DC7}" srcId="{6F2B1335-C644-4E2B-AEA6-15D2EE115D10}" destId="{61FE94DA-32E9-4F37-9670-3AFAC6A07E6D}" srcOrd="0" destOrd="0" parTransId="{C0E14AF9-E2DE-4475-B883-F021A9E6CAF1}" sibTransId="{5DDD8653-4276-4DCF-B15F-BED7BAD0615F}"/>
    <dgm:cxn modelId="{4385B235-1D6B-482A-8C74-62ED80101E80}" type="presOf" srcId="{5BC28B3E-B3E4-4F15-8889-D19D9F375A60}" destId="{50FE754D-5BC5-4767-B813-CBE7C99570D2}" srcOrd="0" destOrd="0" presId="urn:microsoft.com/office/officeart/2011/layout/HexagonRadial"/>
    <dgm:cxn modelId="{4F164841-0C09-4EA3-9CAF-26049DA20CFD}" type="presOf" srcId="{61FE94DA-32E9-4F37-9670-3AFAC6A07E6D}" destId="{F23AA578-6F9F-4406-A00C-F20E04789F49}" srcOrd="0" destOrd="0" presId="urn:microsoft.com/office/officeart/2011/layout/HexagonRadial"/>
    <dgm:cxn modelId="{39D62869-1E81-4AC1-B3A1-51A2A4F0C924}" type="presOf" srcId="{CE355534-2B14-43BD-BAB4-4747A6824C95}" destId="{88EFE9CA-9F43-4BE4-AD66-71C911F5FE86}" srcOrd="0" destOrd="0" presId="urn:microsoft.com/office/officeart/2011/layout/HexagonRadial"/>
    <dgm:cxn modelId="{BF01C34B-8330-4E91-BC96-46B1BF018BDE}" srcId="{61FE94DA-32E9-4F37-9670-3AFAC6A07E6D}" destId="{E9F23D15-3F2A-4774-BFD0-357D4A7C6113}" srcOrd="5" destOrd="0" parTransId="{859FBC4A-977A-47A3-9580-9145793FFB2E}" sibTransId="{155A2A30-A7B8-4D81-9448-7AFAC5584AC5}"/>
    <dgm:cxn modelId="{1691654E-A823-46FF-83FF-E5A347DCDD2E}" type="presOf" srcId="{03F8902E-474E-45B0-A2CA-D40237F38274}" destId="{1F3A35EB-6452-4869-8751-F12F1BA801CE}" srcOrd="0" destOrd="0" presId="urn:microsoft.com/office/officeart/2011/layout/HexagonRadial"/>
    <dgm:cxn modelId="{827C6C89-3F79-4068-AAE6-58F8B6A3656D}" srcId="{61FE94DA-32E9-4F37-9670-3AFAC6A07E6D}" destId="{03F8902E-474E-45B0-A2CA-D40237F38274}" srcOrd="1" destOrd="0" parTransId="{B563E439-EE05-454C-A64C-0C28642C1A0A}" sibTransId="{59512E4C-A9B2-4F56-905E-733541A22AEC}"/>
    <dgm:cxn modelId="{03C2B791-58F9-4076-B111-F3385A3C66F7}" srcId="{61FE94DA-32E9-4F37-9670-3AFAC6A07E6D}" destId="{8B66A9D9-566A-4D35-95D3-81D529B02C6F}" srcOrd="3" destOrd="0" parTransId="{E86CEDA0-2724-4EDE-93FC-0751BD0A6B5D}" sibTransId="{B0ED656B-CE1A-41B2-B62F-76EDEC0C3E7E}"/>
    <dgm:cxn modelId="{D91C5D93-B3FC-4D0D-BBF7-5D7F45211FBC}" type="presOf" srcId="{8B66A9D9-566A-4D35-95D3-81D529B02C6F}" destId="{4FB96007-4D3F-4C65-A2AC-E5E35BE8D4ED}" srcOrd="0" destOrd="0" presId="urn:microsoft.com/office/officeart/2011/layout/HexagonRadial"/>
    <dgm:cxn modelId="{8AC1EDDC-8833-4C4D-861D-A614E7AA0F98}" type="presOf" srcId="{BA223AF5-A5BF-4D30-AD27-78AD12D5FAC7}" destId="{EAD042E9-F791-407B-82DD-062ACE8FAC41}" srcOrd="0" destOrd="0" presId="urn:microsoft.com/office/officeart/2011/layout/HexagonRadial"/>
    <dgm:cxn modelId="{A37C54EB-07C0-49B8-B151-50F68608C813}" srcId="{61FE94DA-32E9-4F37-9670-3AFAC6A07E6D}" destId="{5BC28B3E-B3E4-4F15-8889-D19D9F375A60}" srcOrd="0" destOrd="0" parTransId="{92685F43-81A3-43E8-81F8-FA6D59D367ED}" sibTransId="{EB5A53C7-1A34-4FBA-8C26-550455EBBAC9}"/>
    <dgm:cxn modelId="{B7FFD8FD-31F5-4F11-8347-67C7663A9EA1}" srcId="{61FE94DA-32E9-4F37-9670-3AFAC6A07E6D}" destId="{BA223AF5-A5BF-4D30-AD27-78AD12D5FAC7}" srcOrd="4" destOrd="0" parTransId="{B0992A6E-0905-47DF-A838-58F0D8E517E7}" sibTransId="{82D9A17F-D537-4D58-91AB-C4AD3EF76AF3}"/>
    <dgm:cxn modelId="{FE831B8E-B642-41AD-9991-82E7573F8FCA}" type="presParOf" srcId="{FA313BE1-BE3C-4730-BC16-0F02DF75045D}" destId="{F23AA578-6F9F-4406-A00C-F20E04789F49}" srcOrd="0" destOrd="0" presId="urn:microsoft.com/office/officeart/2011/layout/HexagonRadial"/>
    <dgm:cxn modelId="{6CA3286F-DE11-4BAD-8A02-9B73D41E9D1B}" type="presParOf" srcId="{FA313BE1-BE3C-4730-BC16-0F02DF75045D}" destId="{DA65CA9E-BC61-4B82-B361-1F1CB08502FD}" srcOrd="1" destOrd="0" presId="urn:microsoft.com/office/officeart/2011/layout/HexagonRadial"/>
    <dgm:cxn modelId="{A6780DA1-804E-4285-996F-1038F986597D}" type="presParOf" srcId="{DA65CA9E-BC61-4B82-B361-1F1CB08502FD}" destId="{4FAA6AE2-CF46-4578-91C5-9D5AD448ACE0}" srcOrd="0" destOrd="0" presId="urn:microsoft.com/office/officeart/2011/layout/HexagonRadial"/>
    <dgm:cxn modelId="{8B8E5942-D32A-4A73-BE95-1EC9B767EC99}" type="presParOf" srcId="{FA313BE1-BE3C-4730-BC16-0F02DF75045D}" destId="{50FE754D-5BC5-4767-B813-CBE7C99570D2}" srcOrd="2" destOrd="0" presId="urn:microsoft.com/office/officeart/2011/layout/HexagonRadial"/>
    <dgm:cxn modelId="{4B1E458E-C9B3-492F-9B14-E062EB5B10E4}" type="presParOf" srcId="{FA313BE1-BE3C-4730-BC16-0F02DF75045D}" destId="{BA7C412F-AA9A-4FFB-A6E3-886A0EB52EC5}" srcOrd="3" destOrd="0" presId="urn:microsoft.com/office/officeart/2011/layout/HexagonRadial"/>
    <dgm:cxn modelId="{BB9EF370-09D2-41D9-A969-0037E19A1CFB}" type="presParOf" srcId="{BA7C412F-AA9A-4FFB-A6E3-886A0EB52EC5}" destId="{C53F7DC1-2E79-4856-ADB0-982E949FE20F}" srcOrd="0" destOrd="0" presId="urn:microsoft.com/office/officeart/2011/layout/HexagonRadial"/>
    <dgm:cxn modelId="{6473FE5C-46A1-4CD8-85EB-21C112929F4C}" type="presParOf" srcId="{FA313BE1-BE3C-4730-BC16-0F02DF75045D}" destId="{1F3A35EB-6452-4869-8751-F12F1BA801CE}" srcOrd="4" destOrd="0" presId="urn:microsoft.com/office/officeart/2011/layout/HexagonRadial"/>
    <dgm:cxn modelId="{960D8363-4DD9-4059-9FEC-918F6F905CE3}" type="presParOf" srcId="{FA313BE1-BE3C-4730-BC16-0F02DF75045D}" destId="{730B75AD-2617-426B-BA83-4AA529BB70B1}" srcOrd="5" destOrd="0" presId="urn:microsoft.com/office/officeart/2011/layout/HexagonRadial"/>
    <dgm:cxn modelId="{D99AA0F2-8A08-41C0-BF5A-C63B6717900C}" type="presParOf" srcId="{730B75AD-2617-426B-BA83-4AA529BB70B1}" destId="{5E2C7855-930E-4BD1-A060-F9426A14F440}" srcOrd="0" destOrd="0" presId="urn:microsoft.com/office/officeart/2011/layout/HexagonRadial"/>
    <dgm:cxn modelId="{622D9C44-B7D2-4549-A867-7DEA0C29F4EC}" type="presParOf" srcId="{FA313BE1-BE3C-4730-BC16-0F02DF75045D}" destId="{88EFE9CA-9F43-4BE4-AD66-71C911F5FE86}" srcOrd="6" destOrd="0" presId="urn:microsoft.com/office/officeart/2011/layout/HexagonRadial"/>
    <dgm:cxn modelId="{30979022-20C6-4377-BD2E-FB9511A7B562}" type="presParOf" srcId="{FA313BE1-BE3C-4730-BC16-0F02DF75045D}" destId="{3BDFC2E3-51C5-4A59-9D53-85BEAE5D89BE}" srcOrd="7" destOrd="0" presId="urn:microsoft.com/office/officeart/2011/layout/HexagonRadial"/>
    <dgm:cxn modelId="{8CAB93E3-4F48-4792-9CDF-E521CE2253FB}" type="presParOf" srcId="{3BDFC2E3-51C5-4A59-9D53-85BEAE5D89BE}" destId="{26D19F43-2EB3-432A-8DDF-BFDDEBE7D4E0}" srcOrd="0" destOrd="0" presId="urn:microsoft.com/office/officeart/2011/layout/HexagonRadial"/>
    <dgm:cxn modelId="{DBBF5FAA-0888-43D9-8656-E19F1CCF957C}" type="presParOf" srcId="{FA313BE1-BE3C-4730-BC16-0F02DF75045D}" destId="{4FB96007-4D3F-4C65-A2AC-E5E35BE8D4ED}" srcOrd="8" destOrd="0" presId="urn:microsoft.com/office/officeart/2011/layout/HexagonRadial"/>
    <dgm:cxn modelId="{311D72A3-6B93-4CA9-A0E3-C62E409B723E}" type="presParOf" srcId="{FA313BE1-BE3C-4730-BC16-0F02DF75045D}" destId="{7D0338B7-5BE3-4CE4-B7F2-67AF0C09F782}" srcOrd="9" destOrd="0" presId="urn:microsoft.com/office/officeart/2011/layout/HexagonRadial"/>
    <dgm:cxn modelId="{D123D0A3-5C93-4674-8D47-8BDB2BE795B9}" type="presParOf" srcId="{7D0338B7-5BE3-4CE4-B7F2-67AF0C09F782}" destId="{AC1CBD2D-267D-47A2-9914-7CA36FA15021}" srcOrd="0" destOrd="0" presId="urn:microsoft.com/office/officeart/2011/layout/HexagonRadial"/>
    <dgm:cxn modelId="{668B039C-1BDF-43EA-9E0A-A9D6F5CC345D}" type="presParOf" srcId="{FA313BE1-BE3C-4730-BC16-0F02DF75045D}" destId="{EAD042E9-F791-407B-82DD-062ACE8FAC41}" srcOrd="10" destOrd="0" presId="urn:microsoft.com/office/officeart/2011/layout/HexagonRadial"/>
    <dgm:cxn modelId="{3615C42B-5A9A-4879-82AA-AAB1F46FEF0F}" type="presParOf" srcId="{FA313BE1-BE3C-4730-BC16-0F02DF75045D}" destId="{9B1C6898-0C95-4441-AC3F-4E1D46EA07A3}" srcOrd="11" destOrd="0" presId="urn:microsoft.com/office/officeart/2011/layout/HexagonRadial"/>
    <dgm:cxn modelId="{38ACF1FB-C416-469B-9E62-3E884CA0DA54}" type="presParOf" srcId="{9B1C6898-0C95-4441-AC3F-4E1D46EA07A3}" destId="{FFD85E86-EFA6-4913-B7AD-16891D6FA503}" srcOrd="0" destOrd="0" presId="urn:microsoft.com/office/officeart/2011/layout/HexagonRadial"/>
    <dgm:cxn modelId="{18CBD33F-F863-4480-9C00-D7B081538DFB}" type="presParOf" srcId="{FA313BE1-BE3C-4730-BC16-0F02DF75045D}" destId="{79781563-EC54-4B74-AB4F-CEC1A7CA581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AAABF3-9271-4D4C-8DCE-DB894DE9435A}" type="doc">
      <dgm:prSet loTypeId="urn:microsoft.com/office/officeart/2011/layout/HexagonRadial" loCatId="cycle" qsTypeId="urn:microsoft.com/office/officeart/2005/8/quickstyle/3d3" qsCatId="3D" csTypeId="urn:microsoft.com/office/officeart/2005/8/colors/colorful1" csCatId="colorful" phldr="1"/>
      <dgm:spPr/>
      <dgm:t>
        <a:bodyPr/>
        <a:lstStyle/>
        <a:p>
          <a:endParaRPr lang="en-US"/>
        </a:p>
      </dgm:t>
    </dgm:pt>
    <dgm:pt modelId="{834FC16A-870D-4C87-923E-AC0B3BDAC5EC}">
      <dgm:prSet phldrT="[Text]" custT="1"/>
      <dgm:spPr/>
      <dgm:t>
        <a:bodyPr/>
        <a:lstStyle/>
        <a:p>
          <a:r>
            <a:rPr lang="en-US" sz="2000" b="1"/>
            <a:t>Faculty</a:t>
          </a:r>
          <a:r>
            <a:rPr lang="en-US" sz="1400"/>
            <a:t> </a:t>
          </a:r>
          <a:endParaRPr lang="en-US" sz="1400" dirty="0"/>
        </a:p>
      </dgm:t>
    </dgm:pt>
    <dgm:pt modelId="{4E660C0B-BCAA-412F-B710-E1C65EF5561E}" type="parTrans" cxnId="{60934D7E-042F-4884-96B8-E81B0321A6CF}">
      <dgm:prSet/>
      <dgm:spPr/>
      <dgm:t>
        <a:bodyPr/>
        <a:lstStyle/>
        <a:p>
          <a:endParaRPr lang="en-US"/>
        </a:p>
      </dgm:t>
    </dgm:pt>
    <dgm:pt modelId="{1A143BA5-4D37-43B5-982A-B364BE01A59B}" type="sibTrans" cxnId="{60934D7E-042F-4884-96B8-E81B0321A6CF}">
      <dgm:prSet/>
      <dgm:spPr/>
      <dgm:t>
        <a:bodyPr/>
        <a:lstStyle/>
        <a:p>
          <a:endParaRPr lang="en-US"/>
        </a:p>
      </dgm:t>
    </dgm:pt>
    <dgm:pt modelId="{A83F4747-6F77-4D36-B9F0-C96B6EC02566}">
      <dgm:prSet phldrT="[Text]" custT="1"/>
      <dgm:spPr/>
      <dgm:t>
        <a:bodyPr/>
        <a:lstStyle/>
        <a:p>
          <a:r>
            <a:rPr lang="en-US" sz="2000" b="1"/>
            <a:t>Designing  Syllabus &amp; policies</a:t>
          </a:r>
          <a:endParaRPr lang="en-US" sz="2000" b="1" dirty="0"/>
        </a:p>
      </dgm:t>
    </dgm:pt>
    <dgm:pt modelId="{B11D0E2A-7248-414D-AF67-ED5874C02CAD}" type="parTrans" cxnId="{12502DF2-DAAB-41D8-B5BD-F84E01EFB72D}">
      <dgm:prSet/>
      <dgm:spPr/>
      <dgm:t>
        <a:bodyPr/>
        <a:lstStyle/>
        <a:p>
          <a:endParaRPr lang="en-US"/>
        </a:p>
      </dgm:t>
    </dgm:pt>
    <dgm:pt modelId="{27772854-752B-491E-A193-C4332F00DDEB}" type="sibTrans" cxnId="{12502DF2-DAAB-41D8-B5BD-F84E01EFB72D}">
      <dgm:prSet/>
      <dgm:spPr/>
      <dgm:t>
        <a:bodyPr/>
        <a:lstStyle/>
        <a:p>
          <a:endParaRPr lang="en-US"/>
        </a:p>
      </dgm:t>
    </dgm:pt>
    <dgm:pt modelId="{8BCD7A35-AEBA-4E50-A3C8-060DFFB6F95C}">
      <dgm:prSet phldrT="[Text]" custT="1"/>
      <dgm:spPr/>
      <dgm:t>
        <a:bodyPr/>
        <a:lstStyle/>
        <a:p>
          <a:r>
            <a:rPr lang="en-US" sz="2000" b="1"/>
            <a:t>Interacting with the Institution</a:t>
          </a:r>
          <a:endParaRPr lang="en-US" sz="2000" b="1" dirty="0"/>
        </a:p>
      </dgm:t>
    </dgm:pt>
    <dgm:pt modelId="{6D82BAF8-014A-4EC2-962C-F0F2E63D9F02}" type="parTrans" cxnId="{0561D69F-17C9-471A-AAF7-D1BBF906F0CD}">
      <dgm:prSet/>
      <dgm:spPr/>
      <dgm:t>
        <a:bodyPr/>
        <a:lstStyle/>
        <a:p>
          <a:endParaRPr lang="en-US"/>
        </a:p>
      </dgm:t>
    </dgm:pt>
    <dgm:pt modelId="{84B0E158-484C-4E05-BBAC-6826D3857333}" type="sibTrans" cxnId="{0561D69F-17C9-471A-AAF7-D1BBF906F0CD}">
      <dgm:prSet/>
      <dgm:spPr/>
      <dgm:t>
        <a:bodyPr/>
        <a:lstStyle/>
        <a:p>
          <a:endParaRPr lang="en-US"/>
        </a:p>
      </dgm:t>
    </dgm:pt>
    <dgm:pt modelId="{598AE6D6-3CF1-45BB-A3E8-C1F94E8C3FBC}">
      <dgm:prSet phldrT="[Text]" custT="1"/>
      <dgm:spPr/>
      <dgm:t>
        <a:bodyPr/>
        <a:lstStyle/>
        <a:p>
          <a:r>
            <a:rPr lang="en-US" sz="2000" b="1"/>
            <a:t>Providing pedagogical </a:t>
          </a:r>
        </a:p>
        <a:p>
          <a:r>
            <a:rPr lang="en-US" sz="2000" b="1"/>
            <a:t>Instructions </a:t>
          </a:r>
          <a:endParaRPr lang="en-US" sz="2000" b="1" dirty="0"/>
        </a:p>
      </dgm:t>
    </dgm:pt>
    <dgm:pt modelId="{98F84FB2-43EE-4AFC-99B2-CDEA5F1944AA}" type="parTrans" cxnId="{58BEE53E-90F6-4E46-B044-3ED2ABFA3EDD}">
      <dgm:prSet/>
      <dgm:spPr/>
      <dgm:t>
        <a:bodyPr/>
        <a:lstStyle/>
        <a:p>
          <a:endParaRPr lang="en-US"/>
        </a:p>
      </dgm:t>
    </dgm:pt>
    <dgm:pt modelId="{6F2FB077-C3E9-480A-9AE3-DD2A7C6C6F5B}" type="sibTrans" cxnId="{58BEE53E-90F6-4E46-B044-3ED2ABFA3EDD}">
      <dgm:prSet/>
      <dgm:spPr/>
      <dgm:t>
        <a:bodyPr/>
        <a:lstStyle/>
        <a:p>
          <a:endParaRPr lang="en-US"/>
        </a:p>
      </dgm:t>
    </dgm:pt>
    <dgm:pt modelId="{90E32C1B-ABEA-46AA-9159-516874A66A0B}">
      <dgm:prSet phldrT="[Text]" custT="1"/>
      <dgm:spPr/>
      <dgm:t>
        <a:bodyPr/>
        <a:lstStyle/>
        <a:p>
          <a:r>
            <a:rPr lang="en-US" sz="2000" b="1"/>
            <a:t>Maintaining professional growth </a:t>
          </a:r>
          <a:endParaRPr lang="en-US" sz="2000" b="1" dirty="0"/>
        </a:p>
      </dgm:t>
    </dgm:pt>
    <dgm:pt modelId="{BE077512-07B9-4058-95A9-DA5DB1D01626}" type="parTrans" cxnId="{8A21D330-CB43-45A3-92CF-715F2119D0C1}">
      <dgm:prSet/>
      <dgm:spPr/>
      <dgm:t>
        <a:bodyPr/>
        <a:lstStyle/>
        <a:p>
          <a:endParaRPr lang="en-US"/>
        </a:p>
      </dgm:t>
    </dgm:pt>
    <dgm:pt modelId="{EE7F8669-EFD3-4EDD-BC4C-426F8F5BE2C4}" type="sibTrans" cxnId="{8A21D330-CB43-45A3-92CF-715F2119D0C1}">
      <dgm:prSet/>
      <dgm:spPr/>
      <dgm:t>
        <a:bodyPr/>
        <a:lstStyle/>
        <a:p>
          <a:endParaRPr lang="en-US"/>
        </a:p>
      </dgm:t>
    </dgm:pt>
    <dgm:pt modelId="{D7D973D6-8FE0-4966-AB02-76144D89EEF6}">
      <dgm:prSet phldrT="[Text]" custT="1"/>
      <dgm:spPr/>
      <dgm:t>
        <a:bodyPr/>
        <a:lstStyle/>
        <a:p>
          <a:r>
            <a:rPr lang="en-US" sz="2000" b="1" dirty="0"/>
            <a:t>Creating online  content and activities</a:t>
          </a:r>
        </a:p>
      </dgm:t>
    </dgm:pt>
    <dgm:pt modelId="{BE02C331-116B-43A4-BBB0-D005FF298FFF}" type="parTrans" cxnId="{E29F0DAF-E28C-4037-97B4-107710300C06}">
      <dgm:prSet/>
      <dgm:spPr/>
      <dgm:t>
        <a:bodyPr/>
        <a:lstStyle/>
        <a:p>
          <a:endParaRPr lang="en-US"/>
        </a:p>
      </dgm:t>
    </dgm:pt>
    <dgm:pt modelId="{5621A4DA-25D1-45DA-9D53-EA6061B1BFCE}" type="sibTrans" cxnId="{E29F0DAF-E28C-4037-97B4-107710300C06}">
      <dgm:prSet/>
      <dgm:spPr/>
      <dgm:t>
        <a:bodyPr/>
        <a:lstStyle/>
        <a:p>
          <a:endParaRPr lang="en-US"/>
        </a:p>
      </dgm:t>
    </dgm:pt>
    <dgm:pt modelId="{7E1B9908-557B-4ABA-ACCB-CAA52E05C338}">
      <dgm:prSet phldrT="[Text]" custT="1"/>
      <dgm:spPr/>
      <dgm:t>
        <a:bodyPr/>
        <a:lstStyle/>
        <a:p>
          <a:r>
            <a:rPr lang="en-US" sz="2000" b="1"/>
            <a:t>Interact with students Synchronously and As</a:t>
          </a:r>
          <a:r>
            <a:rPr lang="en-US" sz="2000"/>
            <a:t>. </a:t>
          </a:r>
          <a:endParaRPr lang="en-US" sz="2000" dirty="0"/>
        </a:p>
      </dgm:t>
    </dgm:pt>
    <dgm:pt modelId="{645D7AF7-FB89-4631-9253-69F3C76D2D5C}" type="parTrans" cxnId="{17A100B2-8009-4951-ADE9-16A56FE67421}">
      <dgm:prSet/>
      <dgm:spPr/>
      <dgm:t>
        <a:bodyPr/>
        <a:lstStyle/>
        <a:p>
          <a:endParaRPr lang="en-US"/>
        </a:p>
      </dgm:t>
    </dgm:pt>
    <dgm:pt modelId="{2586FCAD-F027-4694-A0C4-6D0D1D101BCE}" type="sibTrans" cxnId="{17A100B2-8009-4951-ADE9-16A56FE67421}">
      <dgm:prSet/>
      <dgm:spPr/>
      <dgm:t>
        <a:bodyPr/>
        <a:lstStyle/>
        <a:p>
          <a:endParaRPr lang="en-US"/>
        </a:p>
      </dgm:t>
    </dgm:pt>
    <dgm:pt modelId="{FEB4F4A7-A0A2-4F11-8292-72FA772F37E9}" type="pres">
      <dgm:prSet presAssocID="{FCAAABF3-9271-4D4C-8DCE-DB894DE9435A}" presName="Name0" presStyleCnt="0">
        <dgm:presLayoutVars>
          <dgm:chMax val="1"/>
          <dgm:chPref val="1"/>
          <dgm:dir/>
          <dgm:animOne val="branch"/>
          <dgm:animLvl val="lvl"/>
        </dgm:presLayoutVars>
      </dgm:prSet>
      <dgm:spPr/>
    </dgm:pt>
    <dgm:pt modelId="{555D228B-E88A-40E9-BA35-26AF400217C1}" type="pres">
      <dgm:prSet presAssocID="{834FC16A-870D-4C87-923E-AC0B3BDAC5EC}" presName="Parent" presStyleLbl="node0" presStyleIdx="0" presStyleCnt="1">
        <dgm:presLayoutVars>
          <dgm:chMax val="6"/>
          <dgm:chPref val="6"/>
        </dgm:presLayoutVars>
      </dgm:prSet>
      <dgm:spPr/>
    </dgm:pt>
    <dgm:pt modelId="{62027864-BAFE-416D-AF71-B698A81F3247}" type="pres">
      <dgm:prSet presAssocID="{A83F4747-6F77-4D36-B9F0-C96B6EC02566}" presName="Accent1" presStyleCnt="0"/>
      <dgm:spPr/>
    </dgm:pt>
    <dgm:pt modelId="{D3412852-FBF3-4E32-9478-6AC264BFCBE2}" type="pres">
      <dgm:prSet presAssocID="{A83F4747-6F77-4D36-B9F0-C96B6EC02566}" presName="Accent" presStyleLbl="bgShp" presStyleIdx="0" presStyleCnt="6"/>
      <dgm:spPr/>
    </dgm:pt>
    <dgm:pt modelId="{6F382CC6-20BC-482E-ABB7-4FC0358B5678}" type="pres">
      <dgm:prSet presAssocID="{A83F4747-6F77-4D36-B9F0-C96B6EC02566}" presName="Child1" presStyleLbl="node1" presStyleIdx="0" presStyleCnt="6" custLinFactNeighborX="-1000" custLinFactNeighborY="4625">
        <dgm:presLayoutVars>
          <dgm:chMax val="0"/>
          <dgm:chPref val="0"/>
          <dgm:bulletEnabled val="1"/>
        </dgm:presLayoutVars>
      </dgm:prSet>
      <dgm:spPr/>
    </dgm:pt>
    <dgm:pt modelId="{283862E7-DC4D-4D2E-96CF-6BFCFC46EDDD}" type="pres">
      <dgm:prSet presAssocID="{8BCD7A35-AEBA-4E50-A3C8-060DFFB6F95C}" presName="Accent2" presStyleCnt="0"/>
      <dgm:spPr/>
    </dgm:pt>
    <dgm:pt modelId="{FB7C1C44-56D6-4170-8A9D-994EBA07C65C}" type="pres">
      <dgm:prSet presAssocID="{8BCD7A35-AEBA-4E50-A3C8-060DFFB6F95C}" presName="Accent" presStyleLbl="bgShp" presStyleIdx="1" presStyleCnt="6"/>
      <dgm:spPr/>
    </dgm:pt>
    <dgm:pt modelId="{5859FAA8-BB74-4DA1-B140-E93DBEA36229}" type="pres">
      <dgm:prSet presAssocID="{8BCD7A35-AEBA-4E50-A3C8-060DFFB6F95C}" presName="Child2" presStyleLbl="node1" presStyleIdx="1" presStyleCnt="6" custScaleX="120639" custLinFactNeighborX="7502" custLinFactNeighborY="815">
        <dgm:presLayoutVars>
          <dgm:chMax val="0"/>
          <dgm:chPref val="0"/>
          <dgm:bulletEnabled val="1"/>
        </dgm:presLayoutVars>
      </dgm:prSet>
      <dgm:spPr/>
    </dgm:pt>
    <dgm:pt modelId="{9736E996-63EA-4C66-B054-22D8FE6155A2}" type="pres">
      <dgm:prSet presAssocID="{598AE6D6-3CF1-45BB-A3E8-C1F94E8C3FBC}" presName="Accent3" presStyleCnt="0"/>
      <dgm:spPr/>
    </dgm:pt>
    <dgm:pt modelId="{AB279D12-656A-4060-82BE-2F2F1FFBFA9A}" type="pres">
      <dgm:prSet presAssocID="{598AE6D6-3CF1-45BB-A3E8-C1F94E8C3FBC}" presName="Accent" presStyleLbl="bgShp" presStyleIdx="2" presStyleCnt="6"/>
      <dgm:spPr/>
    </dgm:pt>
    <dgm:pt modelId="{7301E24F-2F57-44ED-9293-FD1DED1A154E}" type="pres">
      <dgm:prSet presAssocID="{598AE6D6-3CF1-45BB-A3E8-C1F94E8C3FBC}" presName="Child3" presStyleLbl="node1" presStyleIdx="2" presStyleCnt="6" custScaleX="134552" custLinFactNeighborX="12503" custLinFactNeighborY="-1734">
        <dgm:presLayoutVars>
          <dgm:chMax val="0"/>
          <dgm:chPref val="0"/>
          <dgm:bulletEnabled val="1"/>
        </dgm:presLayoutVars>
      </dgm:prSet>
      <dgm:spPr/>
    </dgm:pt>
    <dgm:pt modelId="{CBCEC884-2274-4EB3-9FC0-B0BB8106FF0E}" type="pres">
      <dgm:prSet presAssocID="{90E32C1B-ABEA-46AA-9159-516874A66A0B}" presName="Accent4" presStyleCnt="0"/>
      <dgm:spPr/>
    </dgm:pt>
    <dgm:pt modelId="{A4AE16B4-93E7-49FE-8772-364EFA6AEBCF}" type="pres">
      <dgm:prSet presAssocID="{90E32C1B-ABEA-46AA-9159-516874A66A0B}" presName="Accent" presStyleLbl="bgShp" presStyleIdx="3" presStyleCnt="6"/>
      <dgm:spPr/>
    </dgm:pt>
    <dgm:pt modelId="{7A66F7B0-FE3C-4200-A865-D8AB553D06BD}" type="pres">
      <dgm:prSet presAssocID="{90E32C1B-ABEA-46AA-9159-516874A66A0B}" presName="Child4" presStyleLbl="node1" presStyleIdx="3" presStyleCnt="6" custScaleX="119924">
        <dgm:presLayoutVars>
          <dgm:chMax val="0"/>
          <dgm:chPref val="0"/>
          <dgm:bulletEnabled val="1"/>
        </dgm:presLayoutVars>
      </dgm:prSet>
      <dgm:spPr/>
    </dgm:pt>
    <dgm:pt modelId="{0F16BFAA-5561-41A1-9150-8B78FEE06E78}" type="pres">
      <dgm:prSet presAssocID="{D7D973D6-8FE0-4966-AB02-76144D89EEF6}" presName="Accent5" presStyleCnt="0"/>
      <dgm:spPr/>
    </dgm:pt>
    <dgm:pt modelId="{99534BEE-B8C8-44A2-A518-6A248DC89A73}" type="pres">
      <dgm:prSet presAssocID="{D7D973D6-8FE0-4966-AB02-76144D89EEF6}" presName="Accent" presStyleLbl="bgShp" presStyleIdx="4" presStyleCnt="6"/>
      <dgm:spPr/>
    </dgm:pt>
    <dgm:pt modelId="{FFDB095C-3EC5-4DF8-8217-B73E0D1F9FD2}" type="pres">
      <dgm:prSet presAssocID="{D7D973D6-8FE0-4966-AB02-76144D89EEF6}" presName="Child5" presStyleLbl="node1" presStyleIdx="4" presStyleCnt="6">
        <dgm:presLayoutVars>
          <dgm:chMax val="0"/>
          <dgm:chPref val="0"/>
          <dgm:bulletEnabled val="1"/>
        </dgm:presLayoutVars>
      </dgm:prSet>
      <dgm:spPr/>
    </dgm:pt>
    <dgm:pt modelId="{D1442830-C68D-44B9-8C33-BC8F702626E1}" type="pres">
      <dgm:prSet presAssocID="{7E1B9908-557B-4ABA-ACCB-CAA52E05C338}" presName="Accent6" presStyleCnt="0"/>
      <dgm:spPr/>
    </dgm:pt>
    <dgm:pt modelId="{B371BA82-1734-4F22-A926-F70E1D3D16F7}" type="pres">
      <dgm:prSet presAssocID="{7E1B9908-557B-4ABA-ACCB-CAA52E05C338}" presName="Accent" presStyleLbl="bgShp" presStyleIdx="5" presStyleCnt="6"/>
      <dgm:spPr/>
    </dgm:pt>
    <dgm:pt modelId="{CCE0E57E-D56A-4A35-8EBD-459DEE75DC8B}" type="pres">
      <dgm:prSet presAssocID="{7E1B9908-557B-4ABA-ACCB-CAA52E05C338}" presName="Child6" presStyleLbl="node1" presStyleIdx="5" presStyleCnt="6" custScaleX="116729" custLinFactNeighborX="-5501" custLinFactNeighborY="952">
        <dgm:presLayoutVars>
          <dgm:chMax val="0"/>
          <dgm:chPref val="0"/>
          <dgm:bulletEnabled val="1"/>
        </dgm:presLayoutVars>
      </dgm:prSet>
      <dgm:spPr/>
    </dgm:pt>
  </dgm:ptLst>
  <dgm:cxnLst>
    <dgm:cxn modelId="{8BA41003-03F7-4CDE-B615-B014B9F48B0F}" type="presOf" srcId="{D7D973D6-8FE0-4966-AB02-76144D89EEF6}" destId="{FFDB095C-3EC5-4DF8-8217-B73E0D1F9FD2}" srcOrd="0" destOrd="0" presId="urn:microsoft.com/office/officeart/2011/layout/HexagonRadial"/>
    <dgm:cxn modelId="{8A21D330-CB43-45A3-92CF-715F2119D0C1}" srcId="{834FC16A-870D-4C87-923E-AC0B3BDAC5EC}" destId="{90E32C1B-ABEA-46AA-9159-516874A66A0B}" srcOrd="3" destOrd="0" parTransId="{BE077512-07B9-4058-95A9-DA5DB1D01626}" sibTransId="{EE7F8669-EFD3-4EDD-BC4C-426F8F5BE2C4}"/>
    <dgm:cxn modelId="{77877433-7BDC-4450-A94F-9B5C382F3BD7}" type="presOf" srcId="{598AE6D6-3CF1-45BB-A3E8-C1F94E8C3FBC}" destId="{7301E24F-2F57-44ED-9293-FD1DED1A154E}" srcOrd="0" destOrd="0" presId="urn:microsoft.com/office/officeart/2011/layout/HexagonRadial"/>
    <dgm:cxn modelId="{58BEE53E-90F6-4E46-B044-3ED2ABFA3EDD}" srcId="{834FC16A-870D-4C87-923E-AC0B3BDAC5EC}" destId="{598AE6D6-3CF1-45BB-A3E8-C1F94E8C3FBC}" srcOrd="2" destOrd="0" parTransId="{98F84FB2-43EE-4AFC-99B2-CDEA5F1944AA}" sibTransId="{6F2FB077-C3E9-480A-9AE3-DD2A7C6C6F5B}"/>
    <dgm:cxn modelId="{2EE73A5C-314C-40BA-8932-FB0DFED13A6C}" type="presOf" srcId="{90E32C1B-ABEA-46AA-9159-516874A66A0B}" destId="{7A66F7B0-FE3C-4200-A865-D8AB553D06BD}" srcOrd="0" destOrd="0" presId="urn:microsoft.com/office/officeart/2011/layout/HexagonRadial"/>
    <dgm:cxn modelId="{60934D7E-042F-4884-96B8-E81B0321A6CF}" srcId="{FCAAABF3-9271-4D4C-8DCE-DB894DE9435A}" destId="{834FC16A-870D-4C87-923E-AC0B3BDAC5EC}" srcOrd="0" destOrd="0" parTransId="{4E660C0B-BCAA-412F-B710-E1C65EF5561E}" sibTransId="{1A143BA5-4D37-43B5-982A-B364BE01A59B}"/>
    <dgm:cxn modelId="{6E24F692-8F1C-4B14-AF2F-CFF6EF8D3818}" type="presOf" srcId="{A83F4747-6F77-4D36-B9F0-C96B6EC02566}" destId="{6F382CC6-20BC-482E-ABB7-4FC0358B5678}" srcOrd="0" destOrd="0" presId="urn:microsoft.com/office/officeart/2011/layout/HexagonRadial"/>
    <dgm:cxn modelId="{E091B09F-0AB5-4BB0-9EC5-9611371AE99E}" type="presOf" srcId="{834FC16A-870D-4C87-923E-AC0B3BDAC5EC}" destId="{555D228B-E88A-40E9-BA35-26AF400217C1}" srcOrd="0" destOrd="0" presId="urn:microsoft.com/office/officeart/2011/layout/HexagonRadial"/>
    <dgm:cxn modelId="{0561D69F-17C9-471A-AAF7-D1BBF906F0CD}" srcId="{834FC16A-870D-4C87-923E-AC0B3BDAC5EC}" destId="{8BCD7A35-AEBA-4E50-A3C8-060DFFB6F95C}" srcOrd="1" destOrd="0" parTransId="{6D82BAF8-014A-4EC2-962C-F0F2E63D9F02}" sibTransId="{84B0E158-484C-4E05-BBAC-6826D3857333}"/>
    <dgm:cxn modelId="{E29F0DAF-E28C-4037-97B4-107710300C06}" srcId="{834FC16A-870D-4C87-923E-AC0B3BDAC5EC}" destId="{D7D973D6-8FE0-4966-AB02-76144D89EEF6}" srcOrd="4" destOrd="0" parTransId="{BE02C331-116B-43A4-BBB0-D005FF298FFF}" sibTransId="{5621A4DA-25D1-45DA-9D53-EA6061B1BFCE}"/>
    <dgm:cxn modelId="{17A100B2-8009-4951-ADE9-16A56FE67421}" srcId="{834FC16A-870D-4C87-923E-AC0B3BDAC5EC}" destId="{7E1B9908-557B-4ABA-ACCB-CAA52E05C338}" srcOrd="5" destOrd="0" parTransId="{645D7AF7-FB89-4631-9253-69F3C76D2D5C}" sibTransId="{2586FCAD-F027-4694-A0C4-6D0D1D101BCE}"/>
    <dgm:cxn modelId="{82643AE8-36BE-4F60-877B-768FCB872D0B}" type="presOf" srcId="{7E1B9908-557B-4ABA-ACCB-CAA52E05C338}" destId="{CCE0E57E-D56A-4A35-8EBD-459DEE75DC8B}" srcOrd="0" destOrd="0" presId="urn:microsoft.com/office/officeart/2011/layout/HexagonRadial"/>
    <dgm:cxn modelId="{BCE669E8-26AB-4360-8B32-4F12CDA1AE53}" type="presOf" srcId="{8BCD7A35-AEBA-4E50-A3C8-060DFFB6F95C}" destId="{5859FAA8-BB74-4DA1-B140-E93DBEA36229}" srcOrd="0" destOrd="0" presId="urn:microsoft.com/office/officeart/2011/layout/HexagonRadial"/>
    <dgm:cxn modelId="{F3FEC6E8-A17F-4E50-8BFA-135F78302571}" type="presOf" srcId="{FCAAABF3-9271-4D4C-8DCE-DB894DE9435A}" destId="{FEB4F4A7-A0A2-4F11-8292-72FA772F37E9}" srcOrd="0" destOrd="0" presId="urn:microsoft.com/office/officeart/2011/layout/HexagonRadial"/>
    <dgm:cxn modelId="{12502DF2-DAAB-41D8-B5BD-F84E01EFB72D}" srcId="{834FC16A-870D-4C87-923E-AC0B3BDAC5EC}" destId="{A83F4747-6F77-4D36-B9F0-C96B6EC02566}" srcOrd="0" destOrd="0" parTransId="{B11D0E2A-7248-414D-AF67-ED5874C02CAD}" sibTransId="{27772854-752B-491E-A193-C4332F00DDEB}"/>
    <dgm:cxn modelId="{1CA0D485-D849-4450-8C13-9B38DD8477C0}" type="presParOf" srcId="{FEB4F4A7-A0A2-4F11-8292-72FA772F37E9}" destId="{555D228B-E88A-40E9-BA35-26AF400217C1}" srcOrd="0" destOrd="0" presId="urn:microsoft.com/office/officeart/2011/layout/HexagonRadial"/>
    <dgm:cxn modelId="{50FD9C62-7EBC-4F09-862C-9BD59D657C52}" type="presParOf" srcId="{FEB4F4A7-A0A2-4F11-8292-72FA772F37E9}" destId="{62027864-BAFE-416D-AF71-B698A81F3247}" srcOrd="1" destOrd="0" presId="urn:microsoft.com/office/officeart/2011/layout/HexagonRadial"/>
    <dgm:cxn modelId="{4C0EFF45-2414-4873-BDC4-B9A3D59FE850}" type="presParOf" srcId="{62027864-BAFE-416D-AF71-B698A81F3247}" destId="{D3412852-FBF3-4E32-9478-6AC264BFCBE2}" srcOrd="0" destOrd="0" presId="urn:microsoft.com/office/officeart/2011/layout/HexagonRadial"/>
    <dgm:cxn modelId="{7AEF0B7A-ECB3-4DB7-9764-5CBABBDE04D9}" type="presParOf" srcId="{FEB4F4A7-A0A2-4F11-8292-72FA772F37E9}" destId="{6F382CC6-20BC-482E-ABB7-4FC0358B5678}" srcOrd="2" destOrd="0" presId="urn:microsoft.com/office/officeart/2011/layout/HexagonRadial"/>
    <dgm:cxn modelId="{F1722BF6-6A8B-453A-94E9-124FC0BA0E77}" type="presParOf" srcId="{FEB4F4A7-A0A2-4F11-8292-72FA772F37E9}" destId="{283862E7-DC4D-4D2E-96CF-6BFCFC46EDDD}" srcOrd="3" destOrd="0" presId="urn:microsoft.com/office/officeart/2011/layout/HexagonRadial"/>
    <dgm:cxn modelId="{9589104B-FA48-4886-BEA7-66B39CBA1366}" type="presParOf" srcId="{283862E7-DC4D-4D2E-96CF-6BFCFC46EDDD}" destId="{FB7C1C44-56D6-4170-8A9D-994EBA07C65C}" srcOrd="0" destOrd="0" presId="urn:microsoft.com/office/officeart/2011/layout/HexagonRadial"/>
    <dgm:cxn modelId="{A7F5B01A-2E04-4FF6-A212-C6D16BBFADEE}" type="presParOf" srcId="{FEB4F4A7-A0A2-4F11-8292-72FA772F37E9}" destId="{5859FAA8-BB74-4DA1-B140-E93DBEA36229}" srcOrd="4" destOrd="0" presId="urn:microsoft.com/office/officeart/2011/layout/HexagonRadial"/>
    <dgm:cxn modelId="{1EC1CFB1-2887-485B-971A-F16EFF0D4218}" type="presParOf" srcId="{FEB4F4A7-A0A2-4F11-8292-72FA772F37E9}" destId="{9736E996-63EA-4C66-B054-22D8FE6155A2}" srcOrd="5" destOrd="0" presId="urn:microsoft.com/office/officeart/2011/layout/HexagonRadial"/>
    <dgm:cxn modelId="{33FFCBF8-D7A3-4B11-8FC5-72566F12E4D2}" type="presParOf" srcId="{9736E996-63EA-4C66-B054-22D8FE6155A2}" destId="{AB279D12-656A-4060-82BE-2F2F1FFBFA9A}" srcOrd="0" destOrd="0" presId="urn:microsoft.com/office/officeart/2011/layout/HexagonRadial"/>
    <dgm:cxn modelId="{0A4940C8-A8D4-47C5-A2F2-1CE400EE66DE}" type="presParOf" srcId="{FEB4F4A7-A0A2-4F11-8292-72FA772F37E9}" destId="{7301E24F-2F57-44ED-9293-FD1DED1A154E}" srcOrd="6" destOrd="0" presId="urn:microsoft.com/office/officeart/2011/layout/HexagonRadial"/>
    <dgm:cxn modelId="{06501A4B-B537-449C-940E-FCD708B597AF}" type="presParOf" srcId="{FEB4F4A7-A0A2-4F11-8292-72FA772F37E9}" destId="{CBCEC884-2274-4EB3-9FC0-B0BB8106FF0E}" srcOrd="7" destOrd="0" presId="urn:microsoft.com/office/officeart/2011/layout/HexagonRadial"/>
    <dgm:cxn modelId="{47897EFE-D57B-4B76-B079-584CA7CF18CB}" type="presParOf" srcId="{CBCEC884-2274-4EB3-9FC0-B0BB8106FF0E}" destId="{A4AE16B4-93E7-49FE-8772-364EFA6AEBCF}" srcOrd="0" destOrd="0" presId="urn:microsoft.com/office/officeart/2011/layout/HexagonRadial"/>
    <dgm:cxn modelId="{356277D4-470F-40B7-A7E4-05263D75F2C4}" type="presParOf" srcId="{FEB4F4A7-A0A2-4F11-8292-72FA772F37E9}" destId="{7A66F7B0-FE3C-4200-A865-D8AB553D06BD}" srcOrd="8" destOrd="0" presId="urn:microsoft.com/office/officeart/2011/layout/HexagonRadial"/>
    <dgm:cxn modelId="{83CC1824-18DC-4A9D-8DFA-C3AB1D120CBD}" type="presParOf" srcId="{FEB4F4A7-A0A2-4F11-8292-72FA772F37E9}" destId="{0F16BFAA-5561-41A1-9150-8B78FEE06E78}" srcOrd="9" destOrd="0" presId="urn:microsoft.com/office/officeart/2011/layout/HexagonRadial"/>
    <dgm:cxn modelId="{B5127BD6-35D3-4DF9-B925-FDFDD27B7CC6}" type="presParOf" srcId="{0F16BFAA-5561-41A1-9150-8B78FEE06E78}" destId="{99534BEE-B8C8-44A2-A518-6A248DC89A73}" srcOrd="0" destOrd="0" presId="urn:microsoft.com/office/officeart/2011/layout/HexagonRadial"/>
    <dgm:cxn modelId="{306F8D9B-D3BC-4AB2-BBE1-724ACA426462}" type="presParOf" srcId="{FEB4F4A7-A0A2-4F11-8292-72FA772F37E9}" destId="{FFDB095C-3EC5-4DF8-8217-B73E0D1F9FD2}" srcOrd="10" destOrd="0" presId="urn:microsoft.com/office/officeart/2011/layout/HexagonRadial"/>
    <dgm:cxn modelId="{2AD9F7C1-0490-4FDA-B419-B4BECEA08E01}" type="presParOf" srcId="{FEB4F4A7-A0A2-4F11-8292-72FA772F37E9}" destId="{D1442830-C68D-44B9-8C33-BC8F702626E1}" srcOrd="11" destOrd="0" presId="urn:microsoft.com/office/officeart/2011/layout/HexagonRadial"/>
    <dgm:cxn modelId="{0518A550-AEA8-479B-B3CF-FEFED457D7E3}" type="presParOf" srcId="{D1442830-C68D-44B9-8C33-BC8F702626E1}" destId="{B371BA82-1734-4F22-A926-F70E1D3D16F7}" srcOrd="0" destOrd="0" presId="urn:microsoft.com/office/officeart/2011/layout/HexagonRadial"/>
    <dgm:cxn modelId="{0EB70BB2-7DD5-4A35-9A5A-370054C32858}" type="presParOf" srcId="{FEB4F4A7-A0A2-4F11-8292-72FA772F37E9}" destId="{CCE0E57E-D56A-4A35-8EBD-459DEE75DC8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2F8E6D-64F2-4DDC-9027-690831DB6922}" type="doc">
      <dgm:prSet loTypeId="urn:microsoft.com/office/officeart/2011/layout/HexagonRadial" loCatId="cycle" qsTypeId="urn:microsoft.com/office/officeart/2005/8/quickstyle/3d3" qsCatId="3D" csTypeId="urn:microsoft.com/office/officeart/2005/8/colors/colorful1" csCatId="colorful" phldr="1"/>
      <dgm:spPr/>
      <dgm:t>
        <a:bodyPr/>
        <a:lstStyle/>
        <a:p>
          <a:endParaRPr lang="en-US"/>
        </a:p>
      </dgm:t>
    </dgm:pt>
    <dgm:pt modelId="{1FBC95AD-3F4B-4073-99E4-1B12CAC3C053}">
      <dgm:prSet phldrT="[Text]" custT="1"/>
      <dgm:spPr/>
      <dgm:t>
        <a:bodyPr/>
        <a:lstStyle/>
        <a:p>
          <a:r>
            <a:rPr lang="en-US" sz="2000" b="1"/>
            <a:t>Student</a:t>
          </a:r>
          <a:endParaRPr lang="en-US" sz="2000" b="1" dirty="0"/>
        </a:p>
      </dgm:t>
    </dgm:pt>
    <dgm:pt modelId="{31CB8516-B933-4A82-A3E7-A49314AE0E7D}" type="parTrans" cxnId="{DE2A6663-1FB5-4CD5-B834-918BF56C2603}">
      <dgm:prSet/>
      <dgm:spPr/>
      <dgm:t>
        <a:bodyPr/>
        <a:lstStyle/>
        <a:p>
          <a:endParaRPr lang="en-US"/>
        </a:p>
      </dgm:t>
    </dgm:pt>
    <dgm:pt modelId="{5B6F56DB-3978-40C8-9FD9-27B4ACBBD028}" type="sibTrans" cxnId="{DE2A6663-1FB5-4CD5-B834-918BF56C2603}">
      <dgm:prSet/>
      <dgm:spPr/>
      <dgm:t>
        <a:bodyPr/>
        <a:lstStyle/>
        <a:p>
          <a:endParaRPr lang="en-US"/>
        </a:p>
      </dgm:t>
    </dgm:pt>
    <dgm:pt modelId="{3DF36734-FA19-43FB-B40E-0D46F6C7A4FD}">
      <dgm:prSet phldrT="[Text]" custT="1"/>
      <dgm:spPr/>
      <dgm:t>
        <a:bodyPr/>
        <a:lstStyle/>
        <a:p>
          <a:r>
            <a:rPr lang="en-US" sz="2000" b="1"/>
            <a:t>Interact with the institution seek help</a:t>
          </a:r>
          <a:endParaRPr lang="en-US" sz="2000" b="1" dirty="0"/>
        </a:p>
      </dgm:t>
    </dgm:pt>
    <dgm:pt modelId="{E8C2E476-C8A4-4F74-95D7-01ECCD8992E2}" type="parTrans" cxnId="{7C77E938-E518-4999-B395-031C3DB9E69E}">
      <dgm:prSet/>
      <dgm:spPr/>
      <dgm:t>
        <a:bodyPr/>
        <a:lstStyle/>
        <a:p>
          <a:endParaRPr lang="en-US"/>
        </a:p>
      </dgm:t>
    </dgm:pt>
    <dgm:pt modelId="{67DE6FDC-E5F4-4215-B9F4-08B42E60CECE}" type="sibTrans" cxnId="{7C77E938-E518-4999-B395-031C3DB9E69E}">
      <dgm:prSet/>
      <dgm:spPr/>
      <dgm:t>
        <a:bodyPr/>
        <a:lstStyle/>
        <a:p>
          <a:endParaRPr lang="en-US"/>
        </a:p>
      </dgm:t>
    </dgm:pt>
    <dgm:pt modelId="{23C327B9-65EC-47F6-96EE-35FA161DC472}">
      <dgm:prSet phldrT="[Text]" custT="1"/>
      <dgm:spPr/>
      <dgm:t>
        <a:bodyPr/>
        <a:lstStyle/>
        <a:p>
          <a:r>
            <a:rPr lang="en-US" sz="2000" b="1"/>
            <a:t>Interact effectively with the peers</a:t>
          </a:r>
          <a:endParaRPr lang="en-US" sz="2000" b="1" dirty="0"/>
        </a:p>
      </dgm:t>
    </dgm:pt>
    <dgm:pt modelId="{ECCB2922-368B-46CB-8A14-AFB0FE66B8F6}" type="parTrans" cxnId="{53F5FDB1-09FD-451A-AD21-47241C6C8F91}">
      <dgm:prSet/>
      <dgm:spPr/>
      <dgm:t>
        <a:bodyPr/>
        <a:lstStyle/>
        <a:p>
          <a:endParaRPr lang="en-US"/>
        </a:p>
      </dgm:t>
    </dgm:pt>
    <dgm:pt modelId="{BC970499-AC9F-443C-9EC9-669BA64E4180}" type="sibTrans" cxnId="{53F5FDB1-09FD-451A-AD21-47241C6C8F91}">
      <dgm:prSet/>
      <dgm:spPr/>
      <dgm:t>
        <a:bodyPr/>
        <a:lstStyle/>
        <a:p>
          <a:endParaRPr lang="en-US"/>
        </a:p>
      </dgm:t>
    </dgm:pt>
    <dgm:pt modelId="{1D1D5D0A-E07D-4E62-88E5-6F38B02C83AC}">
      <dgm:prSet phldrT="[Text]" custT="1"/>
      <dgm:spPr/>
      <dgm:t>
        <a:bodyPr/>
        <a:lstStyle/>
        <a:p>
          <a:r>
            <a:rPr lang="en-US" sz="2000" b="1"/>
            <a:t>Respond promptly to assignments and maintain growth</a:t>
          </a:r>
          <a:endParaRPr lang="en-US" sz="2000" b="1" dirty="0"/>
        </a:p>
      </dgm:t>
    </dgm:pt>
    <dgm:pt modelId="{4A63FF60-8A92-4734-9A20-801BFEEB91F6}" type="parTrans" cxnId="{2B8C11BF-DC16-4919-B4B2-A9A3AF20DBF6}">
      <dgm:prSet/>
      <dgm:spPr/>
      <dgm:t>
        <a:bodyPr/>
        <a:lstStyle/>
        <a:p>
          <a:endParaRPr lang="en-US"/>
        </a:p>
      </dgm:t>
    </dgm:pt>
    <dgm:pt modelId="{4B0CE1E3-1D63-4638-83F0-30296FB8F57C}" type="sibTrans" cxnId="{2B8C11BF-DC16-4919-B4B2-A9A3AF20DBF6}">
      <dgm:prSet/>
      <dgm:spPr/>
      <dgm:t>
        <a:bodyPr/>
        <a:lstStyle/>
        <a:p>
          <a:endParaRPr lang="en-US"/>
        </a:p>
      </dgm:t>
    </dgm:pt>
    <dgm:pt modelId="{12877B86-E8E9-4164-BE0C-9C0E1BB80AF7}">
      <dgm:prSet phldrT="[Text]" custT="1"/>
      <dgm:spPr/>
      <dgm:t>
        <a:bodyPr/>
        <a:lstStyle/>
        <a:p>
          <a:r>
            <a:rPr lang="en-US" sz="2000" b="1"/>
            <a:t>Use the resources(textbook, OER-s, videos, LMS effectively </a:t>
          </a:r>
          <a:endParaRPr lang="en-US" sz="2000" b="1" dirty="0"/>
        </a:p>
      </dgm:t>
    </dgm:pt>
    <dgm:pt modelId="{B896F296-63B6-433D-807D-6BF7FBC86D8D}" type="parTrans" cxnId="{BFBACB8A-7950-4A96-AD25-7C304FC9C8E3}">
      <dgm:prSet/>
      <dgm:spPr/>
      <dgm:t>
        <a:bodyPr/>
        <a:lstStyle/>
        <a:p>
          <a:endParaRPr lang="en-US"/>
        </a:p>
      </dgm:t>
    </dgm:pt>
    <dgm:pt modelId="{68337ACF-7EC2-48A5-A989-DB4366D719F5}" type="sibTrans" cxnId="{BFBACB8A-7950-4A96-AD25-7C304FC9C8E3}">
      <dgm:prSet/>
      <dgm:spPr/>
      <dgm:t>
        <a:bodyPr/>
        <a:lstStyle/>
        <a:p>
          <a:endParaRPr lang="en-US"/>
        </a:p>
      </dgm:t>
    </dgm:pt>
    <dgm:pt modelId="{6575BC57-9AA6-4E05-B650-9F3B459815AB}">
      <dgm:prSet phldrT="[Text]" custT="1"/>
      <dgm:spPr/>
      <dgm:t>
        <a:bodyPr/>
        <a:lstStyle/>
        <a:p>
          <a:r>
            <a:rPr lang="en-US" sz="2000" b="1"/>
            <a:t>Self-pace, self esteem and responsibility</a:t>
          </a:r>
          <a:endParaRPr lang="en-US" sz="2000" b="1" dirty="0"/>
        </a:p>
      </dgm:t>
    </dgm:pt>
    <dgm:pt modelId="{6C0729DA-8253-448B-8BF2-9C52206B073C}" type="parTrans" cxnId="{12C79956-F7D6-49AC-BE99-4A0654940FFB}">
      <dgm:prSet/>
      <dgm:spPr/>
      <dgm:t>
        <a:bodyPr/>
        <a:lstStyle/>
        <a:p>
          <a:endParaRPr lang="en-US"/>
        </a:p>
      </dgm:t>
    </dgm:pt>
    <dgm:pt modelId="{E24DB531-BDDD-461D-BDB2-15275FC7FB7E}" type="sibTrans" cxnId="{12C79956-F7D6-49AC-BE99-4A0654940FFB}">
      <dgm:prSet/>
      <dgm:spPr/>
      <dgm:t>
        <a:bodyPr/>
        <a:lstStyle/>
        <a:p>
          <a:endParaRPr lang="en-US"/>
        </a:p>
      </dgm:t>
    </dgm:pt>
    <dgm:pt modelId="{D3EA6A1E-4557-4AD7-A703-D792D8DBF053}">
      <dgm:prSet phldrT="[Text]" custT="1"/>
      <dgm:spPr/>
      <dgm:t>
        <a:bodyPr/>
        <a:lstStyle/>
        <a:p>
          <a:r>
            <a:rPr lang="en-US" sz="2000" b="1"/>
            <a:t>Proactively Interact with the Professor</a:t>
          </a:r>
          <a:endParaRPr lang="en-US" sz="2000" b="1" dirty="0"/>
        </a:p>
      </dgm:t>
    </dgm:pt>
    <dgm:pt modelId="{30D2AE17-A47A-4831-BDCC-FD778B854E8F}" type="parTrans" cxnId="{AE6CC65D-ACCE-43BA-AE7C-2C399050D03D}">
      <dgm:prSet/>
      <dgm:spPr/>
      <dgm:t>
        <a:bodyPr/>
        <a:lstStyle/>
        <a:p>
          <a:endParaRPr lang="en-US"/>
        </a:p>
      </dgm:t>
    </dgm:pt>
    <dgm:pt modelId="{CD318965-EC87-43E5-9735-41347E1FF84E}" type="sibTrans" cxnId="{AE6CC65D-ACCE-43BA-AE7C-2C399050D03D}">
      <dgm:prSet/>
      <dgm:spPr/>
      <dgm:t>
        <a:bodyPr/>
        <a:lstStyle/>
        <a:p>
          <a:endParaRPr lang="en-US"/>
        </a:p>
      </dgm:t>
    </dgm:pt>
    <dgm:pt modelId="{E97D4E72-D1E1-429A-A7F8-B36C33DFB77B}" type="pres">
      <dgm:prSet presAssocID="{112F8E6D-64F2-4DDC-9027-690831DB6922}" presName="Name0" presStyleCnt="0">
        <dgm:presLayoutVars>
          <dgm:chMax val="1"/>
          <dgm:chPref val="1"/>
          <dgm:dir/>
          <dgm:animOne val="branch"/>
          <dgm:animLvl val="lvl"/>
        </dgm:presLayoutVars>
      </dgm:prSet>
      <dgm:spPr/>
    </dgm:pt>
    <dgm:pt modelId="{F13516B9-6CA5-4E52-96AA-6F20DCB0F3C7}" type="pres">
      <dgm:prSet presAssocID="{1FBC95AD-3F4B-4073-99E4-1B12CAC3C053}" presName="Parent" presStyleLbl="node0" presStyleIdx="0" presStyleCnt="1" custLinFactNeighborX="223" custLinFactNeighborY="186">
        <dgm:presLayoutVars>
          <dgm:chMax val="6"/>
          <dgm:chPref val="6"/>
        </dgm:presLayoutVars>
      </dgm:prSet>
      <dgm:spPr/>
    </dgm:pt>
    <dgm:pt modelId="{996254BE-C7B4-4E0F-9C57-AE7ED447CE41}" type="pres">
      <dgm:prSet presAssocID="{3DF36734-FA19-43FB-B40E-0D46F6C7A4FD}" presName="Accent1" presStyleCnt="0"/>
      <dgm:spPr/>
    </dgm:pt>
    <dgm:pt modelId="{10DAC98D-CA24-487F-A8EF-2BDA29882CAE}" type="pres">
      <dgm:prSet presAssocID="{3DF36734-FA19-43FB-B40E-0D46F6C7A4FD}" presName="Accent" presStyleLbl="bgShp" presStyleIdx="0" presStyleCnt="6"/>
      <dgm:spPr/>
    </dgm:pt>
    <dgm:pt modelId="{E2C5BCD2-AA22-44D6-899F-130C82EF3398}" type="pres">
      <dgm:prSet presAssocID="{3DF36734-FA19-43FB-B40E-0D46F6C7A4FD}" presName="Child1" presStyleLbl="node1" presStyleIdx="0" presStyleCnt="6" custScaleX="113575">
        <dgm:presLayoutVars>
          <dgm:chMax val="0"/>
          <dgm:chPref val="0"/>
          <dgm:bulletEnabled val="1"/>
        </dgm:presLayoutVars>
      </dgm:prSet>
      <dgm:spPr/>
    </dgm:pt>
    <dgm:pt modelId="{4CFC9231-DB1B-44B0-9143-9EE1DB58F81F}" type="pres">
      <dgm:prSet presAssocID="{23C327B9-65EC-47F6-96EE-35FA161DC472}" presName="Accent2" presStyleCnt="0"/>
      <dgm:spPr/>
    </dgm:pt>
    <dgm:pt modelId="{7D547503-A2E1-4045-AE42-117756E80026}" type="pres">
      <dgm:prSet presAssocID="{23C327B9-65EC-47F6-96EE-35FA161DC472}" presName="Accent" presStyleLbl="bgShp" presStyleIdx="1" presStyleCnt="6"/>
      <dgm:spPr/>
    </dgm:pt>
    <dgm:pt modelId="{31C97A92-FF77-4B6E-BA81-860B3755FA9A}" type="pres">
      <dgm:prSet presAssocID="{23C327B9-65EC-47F6-96EE-35FA161DC472}" presName="Child2" presStyleLbl="node1" presStyleIdx="1" presStyleCnt="6" custScaleX="117932" custLinFactNeighborX="4133" custLinFactNeighborY="-1792">
        <dgm:presLayoutVars>
          <dgm:chMax val="0"/>
          <dgm:chPref val="0"/>
          <dgm:bulletEnabled val="1"/>
        </dgm:presLayoutVars>
      </dgm:prSet>
      <dgm:spPr/>
    </dgm:pt>
    <dgm:pt modelId="{63A5BC01-46A8-4488-92E3-FDA41776B9CC}" type="pres">
      <dgm:prSet presAssocID="{1D1D5D0A-E07D-4E62-88E5-6F38B02C83AC}" presName="Accent3" presStyleCnt="0"/>
      <dgm:spPr/>
    </dgm:pt>
    <dgm:pt modelId="{EC776082-5334-49EE-8D17-7E19A8784967}" type="pres">
      <dgm:prSet presAssocID="{1D1D5D0A-E07D-4E62-88E5-6F38B02C83AC}" presName="Accent" presStyleLbl="bgShp" presStyleIdx="2" presStyleCnt="6"/>
      <dgm:spPr/>
    </dgm:pt>
    <dgm:pt modelId="{14B93394-846B-4912-8703-68E9B974293D}" type="pres">
      <dgm:prSet presAssocID="{1D1D5D0A-E07D-4E62-88E5-6F38B02C83AC}" presName="Child3" presStyleLbl="node1" presStyleIdx="2" presStyleCnt="6" custScaleX="140199" custScaleY="118041" custLinFactNeighborX="13928" custLinFactNeighborY="-373">
        <dgm:presLayoutVars>
          <dgm:chMax val="0"/>
          <dgm:chPref val="0"/>
          <dgm:bulletEnabled val="1"/>
        </dgm:presLayoutVars>
      </dgm:prSet>
      <dgm:spPr/>
    </dgm:pt>
    <dgm:pt modelId="{F6A23F65-A359-46E3-BFFE-98E81DACC4F6}" type="pres">
      <dgm:prSet presAssocID="{12877B86-E8E9-4164-BE0C-9C0E1BB80AF7}" presName="Accent4" presStyleCnt="0"/>
      <dgm:spPr/>
    </dgm:pt>
    <dgm:pt modelId="{8499DA2B-0517-4F97-AB78-90B8B595B0EA}" type="pres">
      <dgm:prSet presAssocID="{12877B86-E8E9-4164-BE0C-9C0E1BB80AF7}" presName="Accent" presStyleLbl="bgShp" presStyleIdx="3" presStyleCnt="6"/>
      <dgm:spPr/>
    </dgm:pt>
    <dgm:pt modelId="{F64D8EFF-5FE8-45C6-86CA-7E95681E4534}" type="pres">
      <dgm:prSet presAssocID="{12877B86-E8E9-4164-BE0C-9C0E1BB80AF7}" presName="Child4" presStyleLbl="node1" presStyleIdx="3" presStyleCnt="6" custScaleX="131669">
        <dgm:presLayoutVars>
          <dgm:chMax val="0"/>
          <dgm:chPref val="0"/>
          <dgm:bulletEnabled val="1"/>
        </dgm:presLayoutVars>
      </dgm:prSet>
      <dgm:spPr/>
    </dgm:pt>
    <dgm:pt modelId="{0D8565EF-593E-420D-B771-99171B1AEF75}" type="pres">
      <dgm:prSet presAssocID="{6575BC57-9AA6-4E05-B650-9F3B459815AB}" presName="Accent5" presStyleCnt="0"/>
      <dgm:spPr/>
    </dgm:pt>
    <dgm:pt modelId="{E79CCAE3-3C7B-450E-9605-6AB7ADC1F405}" type="pres">
      <dgm:prSet presAssocID="{6575BC57-9AA6-4E05-B650-9F3B459815AB}" presName="Accent" presStyleLbl="bgShp" presStyleIdx="4" presStyleCnt="6"/>
      <dgm:spPr/>
    </dgm:pt>
    <dgm:pt modelId="{B18F34AA-3B30-4A70-8311-6EF873A1160E}" type="pres">
      <dgm:prSet presAssocID="{6575BC57-9AA6-4E05-B650-9F3B459815AB}" presName="Child5" presStyleLbl="node1" presStyleIdx="4" presStyleCnt="6" custScaleX="132340" custScaleY="111230" custLinFactNeighborX="-9408" custLinFactNeighborY="-1145">
        <dgm:presLayoutVars>
          <dgm:chMax val="0"/>
          <dgm:chPref val="0"/>
          <dgm:bulletEnabled val="1"/>
        </dgm:presLayoutVars>
      </dgm:prSet>
      <dgm:spPr/>
    </dgm:pt>
    <dgm:pt modelId="{9E71E30A-73F6-4A11-8EC0-A804A11A5B47}" type="pres">
      <dgm:prSet presAssocID="{D3EA6A1E-4557-4AD7-A703-D792D8DBF053}" presName="Accent6" presStyleCnt="0"/>
      <dgm:spPr/>
    </dgm:pt>
    <dgm:pt modelId="{CA9668A1-2499-41B4-9139-A1DF01CE8419}" type="pres">
      <dgm:prSet presAssocID="{D3EA6A1E-4557-4AD7-A703-D792D8DBF053}" presName="Accent" presStyleLbl="bgShp" presStyleIdx="5" presStyleCnt="6"/>
      <dgm:spPr/>
    </dgm:pt>
    <dgm:pt modelId="{AC783558-3C65-4FD5-B100-10CAC7AB8137}" type="pres">
      <dgm:prSet presAssocID="{D3EA6A1E-4557-4AD7-A703-D792D8DBF053}" presName="Child6" presStyleLbl="node1" presStyleIdx="5" presStyleCnt="6" custScaleX="121966" custScaleY="117676" custLinFactNeighborX="-3466" custLinFactNeighborY="-169">
        <dgm:presLayoutVars>
          <dgm:chMax val="0"/>
          <dgm:chPref val="0"/>
          <dgm:bulletEnabled val="1"/>
        </dgm:presLayoutVars>
      </dgm:prSet>
      <dgm:spPr/>
    </dgm:pt>
  </dgm:ptLst>
  <dgm:cxnLst>
    <dgm:cxn modelId="{C9598704-BA82-4882-87C6-711C4BF1CF5F}" type="presOf" srcId="{12877B86-E8E9-4164-BE0C-9C0E1BB80AF7}" destId="{F64D8EFF-5FE8-45C6-86CA-7E95681E4534}" srcOrd="0" destOrd="0" presId="urn:microsoft.com/office/officeart/2011/layout/HexagonRadial"/>
    <dgm:cxn modelId="{A219C31C-D407-420A-B0DE-13D28AE6B39E}" type="presOf" srcId="{3DF36734-FA19-43FB-B40E-0D46F6C7A4FD}" destId="{E2C5BCD2-AA22-44D6-899F-130C82EF3398}" srcOrd="0" destOrd="0" presId="urn:microsoft.com/office/officeart/2011/layout/HexagonRadial"/>
    <dgm:cxn modelId="{F02A1737-2188-465A-8364-9C18E908CA20}" type="presOf" srcId="{1FBC95AD-3F4B-4073-99E4-1B12CAC3C053}" destId="{F13516B9-6CA5-4E52-96AA-6F20DCB0F3C7}" srcOrd="0" destOrd="0" presId="urn:microsoft.com/office/officeart/2011/layout/HexagonRadial"/>
    <dgm:cxn modelId="{7C77E938-E518-4999-B395-031C3DB9E69E}" srcId="{1FBC95AD-3F4B-4073-99E4-1B12CAC3C053}" destId="{3DF36734-FA19-43FB-B40E-0D46F6C7A4FD}" srcOrd="0" destOrd="0" parTransId="{E8C2E476-C8A4-4F74-95D7-01ECCD8992E2}" sibTransId="{67DE6FDC-E5F4-4215-B9F4-08B42E60CECE}"/>
    <dgm:cxn modelId="{AE6CC65D-ACCE-43BA-AE7C-2C399050D03D}" srcId="{1FBC95AD-3F4B-4073-99E4-1B12CAC3C053}" destId="{D3EA6A1E-4557-4AD7-A703-D792D8DBF053}" srcOrd="5" destOrd="0" parTransId="{30D2AE17-A47A-4831-BDCC-FD778B854E8F}" sibTransId="{CD318965-EC87-43E5-9735-41347E1FF84E}"/>
    <dgm:cxn modelId="{DE2A6663-1FB5-4CD5-B834-918BF56C2603}" srcId="{112F8E6D-64F2-4DDC-9027-690831DB6922}" destId="{1FBC95AD-3F4B-4073-99E4-1B12CAC3C053}" srcOrd="0" destOrd="0" parTransId="{31CB8516-B933-4A82-A3E7-A49314AE0E7D}" sibTransId="{5B6F56DB-3978-40C8-9FD9-27B4ACBBD028}"/>
    <dgm:cxn modelId="{12C79956-F7D6-49AC-BE99-4A0654940FFB}" srcId="{1FBC95AD-3F4B-4073-99E4-1B12CAC3C053}" destId="{6575BC57-9AA6-4E05-B650-9F3B459815AB}" srcOrd="4" destOrd="0" parTransId="{6C0729DA-8253-448B-8BF2-9C52206B073C}" sibTransId="{E24DB531-BDDD-461D-BDB2-15275FC7FB7E}"/>
    <dgm:cxn modelId="{95047C78-060C-43F7-94AE-591C2E4D0CB2}" type="presOf" srcId="{112F8E6D-64F2-4DDC-9027-690831DB6922}" destId="{E97D4E72-D1E1-429A-A7F8-B36C33DFB77B}" srcOrd="0" destOrd="0" presId="urn:microsoft.com/office/officeart/2011/layout/HexagonRadial"/>
    <dgm:cxn modelId="{D4C89459-0DC8-42E1-A409-01CE681E147C}" type="presOf" srcId="{1D1D5D0A-E07D-4E62-88E5-6F38B02C83AC}" destId="{14B93394-846B-4912-8703-68E9B974293D}" srcOrd="0" destOrd="0" presId="urn:microsoft.com/office/officeart/2011/layout/HexagonRadial"/>
    <dgm:cxn modelId="{BFBACB8A-7950-4A96-AD25-7C304FC9C8E3}" srcId="{1FBC95AD-3F4B-4073-99E4-1B12CAC3C053}" destId="{12877B86-E8E9-4164-BE0C-9C0E1BB80AF7}" srcOrd="3" destOrd="0" parTransId="{B896F296-63B6-433D-807D-6BF7FBC86D8D}" sibTransId="{68337ACF-7EC2-48A5-A989-DB4366D719F5}"/>
    <dgm:cxn modelId="{58FE74AD-845A-4064-BB4B-22B4B27CC747}" type="presOf" srcId="{23C327B9-65EC-47F6-96EE-35FA161DC472}" destId="{31C97A92-FF77-4B6E-BA81-860B3755FA9A}" srcOrd="0" destOrd="0" presId="urn:microsoft.com/office/officeart/2011/layout/HexagonRadial"/>
    <dgm:cxn modelId="{53F5FDB1-09FD-451A-AD21-47241C6C8F91}" srcId="{1FBC95AD-3F4B-4073-99E4-1B12CAC3C053}" destId="{23C327B9-65EC-47F6-96EE-35FA161DC472}" srcOrd="1" destOrd="0" parTransId="{ECCB2922-368B-46CB-8A14-AFB0FE66B8F6}" sibTransId="{BC970499-AC9F-443C-9EC9-669BA64E4180}"/>
    <dgm:cxn modelId="{2B8C11BF-DC16-4919-B4B2-A9A3AF20DBF6}" srcId="{1FBC95AD-3F4B-4073-99E4-1B12CAC3C053}" destId="{1D1D5D0A-E07D-4E62-88E5-6F38B02C83AC}" srcOrd="2" destOrd="0" parTransId="{4A63FF60-8A92-4734-9A20-801BFEEB91F6}" sibTransId="{4B0CE1E3-1D63-4638-83F0-30296FB8F57C}"/>
    <dgm:cxn modelId="{F07EB7E2-C476-4642-BE4D-CC6AC9FC2A73}" type="presOf" srcId="{D3EA6A1E-4557-4AD7-A703-D792D8DBF053}" destId="{AC783558-3C65-4FD5-B100-10CAC7AB8137}" srcOrd="0" destOrd="0" presId="urn:microsoft.com/office/officeart/2011/layout/HexagonRadial"/>
    <dgm:cxn modelId="{D6091AF1-A9DF-4B18-A157-04C5B1075DB9}" type="presOf" srcId="{6575BC57-9AA6-4E05-B650-9F3B459815AB}" destId="{B18F34AA-3B30-4A70-8311-6EF873A1160E}" srcOrd="0" destOrd="0" presId="urn:microsoft.com/office/officeart/2011/layout/HexagonRadial"/>
    <dgm:cxn modelId="{2D552DBB-8B80-400B-ADCB-E71A8E2B1B6D}" type="presParOf" srcId="{E97D4E72-D1E1-429A-A7F8-B36C33DFB77B}" destId="{F13516B9-6CA5-4E52-96AA-6F20DCB0F3C7}" srcOrd="0" destOrd="0" presId="urn:microsoft.com/office/officeart/2011/layout/HexagonRadial"/>
    <dgm:cxn modelId="{3C33292C-64C1-4C9D-A804-D6DE4EA12034}" type="presParOf" srcId="{E97D4E72-D1E1-429A-A7F8-B36C33DFB77B}" destId="{996254BE-C7B4-4E0F-9C57-AE7ED447CE41}" srcOrd="1" destOrd="0" presId="urn:microsoft.com/office/officeart/2011/layout/HexagonRadial"/>
    <dgm:cxn modelId="{93E93E59-A8EE-41F5-9919-CE810EC36FBE}" type="presParOf" srcId="{996254BE-C7B4-4E0F-9C57-AE7ED447CE41}" destId="{10DAC98D-CA24-487F-A8EF-2BDA29882CAE}" srcOrd="0" destOrd="0" presId="urn:microsoft.com/office/officeart/2011/layout/HexagonRadial"/>
    <dgm:cxn modelId="{2530ADAA-5799-44C8-9D7F-A57E51633F24}" type="presParOf" srcId="{E97D4E72-D1E1-429A-A7F8-B36C33DFB77B}" destId="{E2C5BCD2-AA22-44D6-899F-130C82EF3398}" srcOrd="2" destOrd="0" presId="urn:microsoft.com/office/officeart/2011/layout/HexagonRadial"/>
    <dgm:cxn modelId="{1900E86B-3704-45F4-A932-2A86B74E9791}" type="presParOf" srcId="{E97D4E72-D1E1-429A-A7F8-B36C33DFB77B}" destId="{4CFC9231-DB1B-44B0-9143-9EE1DB58F81F}" srcOrd="3" destOrd="0" presId="urn:microsoft.com/office/officeart/2011/layout/HexagonRadial"/>
    <dgm:cxn modelId="{E19C88B2-05A7-4C8C-8446-AAD7176ADFEC}" type="presParOf" srcId="{4CFC9231-DB1B-44B0-9143-9EE1DB58F81F}" destId="{7D547503-A2E1-4045-AE42-117756E80026}" srcOrd="0" destOrd="0" presId="urn:microsoft.com/office/officeart/2011/layout/HexagonRadial"/>
    <dgm:cxn modelId="{A4B460BD-D986-44E4-8D80-AC9CCA214554}" type="presParOf" srcId="{E97D4E72-D1E1-429A-A7F8-B36C33DFB77B}" destId="{31C97A92-FF77-4B6E-BA81-860B3755FA9A}" srcOrd="4" destOrd="0" presId="urn:microsoft.com/office/officeart/2011/layout/HexagonRadial"/>
    <dgm:cxn modelId="{5F8FEBFE-1687-467E-BE30-480F65E5175C}" type="presParOf" srcId="{E97D4E72-D1E1-429A-A7F8-B36C33DFB77B}" destId="{63A5BC01-46A8-4488-92E3-FDA41776B9CC}" srcOrd="5" destOrd="0" presId="urn:microsoft.com/office/officeart/2011/layout/HexagonRadial"/>
    <dgm:cxn modelId="{F63CA98D-0A57-4B1B-A734-08949877455C}" type="presParOf" srcId="{63A5BC01-46A8-4488-92E3-FDA41776B9CC}" destId="{EC776082-5334-49EE-8D17-7E19A8784967}" srcOrd="0" destOrd="0" presId="urn:microsoft.com/office/officeart/2011/layout/HexagonRadial"/>
    <dgm:cxn modelId="{019BFEBE-F2C6-4056-8765-E83FB37B083C}" type="presParOf" srcId="{E97D4E72-D1E1-429A-A7F8-B36C33DFB77B}" destId="{14B93394-846B-4912-8703-68E9B974293D}" srcOrd="6" destOrd="0" presId="urn:microsoft.com/office/officeart/2011/layout/HexagonRadial"/>
    <dgm:cxn modelId="{680D206D-EC14-45E7-BEA7-BF70A6215541}" type="presParOf" srcId="{E97D4E72-D1E1-429A-A7F8-B36C33DFB77B}" destId="{F6A23F65-A359-46E3-BFFE-98E81DACC4F6}" srcOrd="7" destOrd="0" presId="urn:microsoft.com/office/officeart/2011/layout/HexagonRadial"/>
    <dgm:cxn modelId="{DB2873F8-4B7C-49E1-A5C1-BD36AEC827E9}" type="presParOf" srcId="{F6A23F65-A359-46E3-BFFE-98E81DACC4F6}" destId="{8499DA2B-0517-4F97-AB78-90B8B595B0EA}" srcOrd="0" destOrd="0" presId="urn:microsoft.com/office/officeart/2011/layout/HexagonRadial"/>
    <dgm:cxn modelId="{2DDCCA96-EF19-44E9-BCCC-FDC0656F813D}" type="presParOf" srcId="{E97D4E72-D1E1-429A-A7F8-B36C33DFB77B}" destId="{F64D8EFF-5FE8-45C6-86CA-7E95681E4534}" srcOrd="8" destOrd="0" presId="urn:microsoft.com/office/officeart/2011/layout/HexagonRadial"/>
    <dgm:cxn modelId="{66E5F715-4909-4D57-8955-ED5D7CEECA3F}" type="presParOf" srcId="{E97D4E72-D1E1-429A-A7F8-B36C33DFB77B}" destId="{0D8565EF-593E-420D-B771-99171B1AEF75}" srcOrd="9" destOrd="0" presId="urn:microsoft.com/office/officeart/2011/layout/HexagonRadial"/>
    <dgm:cxn modelId="{1CA645AA-90AC-4D32-BC4F-47F8A7CC472A}" type="presParOf" srcId="{0D8565EF-593E-420D-B771-99171B1AEF75}" destId="{E79CCAE3-3C7B-450E-9605-6AB7ADC1F405}" srcOrd="0" destOrd="0" presId="urn:microsoft.com/office/officeart/2011/layout/HexagonRadial"/>
    <dgm:cxn modelId="{A2394E80-FE09-4A06-9DDB-DC46F03CABAE}" type="presParOf" srcId="{E97D4E72-D1E1-429A-A7F8-B36C33DFB77B}" destId="{B18F34AA-3B30-4A70-8311-6EF873A1160E}" srcOrd="10" destOrd="0" presId="urn:microsoft.com/office/officeart/2011/layout/HexagonRadial"/>
    <dgm:cxn modelId="{2C1B1118-7CEB-4B7E-883F-EF4E2EBEE48D}" type="presParOf" srcId="{E97D4E72-D1E1-429A-A7F8-B36C33DFB77B}" destId="{9E71E30A-73F6-4A11-8EC0-A804A11A5B47}" srcOrd="11" destOrd="0" presId="urn:microsoft.com/office/officeart/2011/layout/HexagonRadial"/>
    <dgm:cxn modelId="{097D9285-5E23-4670-A9FE-07D1845C4465}" type="presParOf" srcId="{9E71E30A-73F6-4A11-8EC0-A804A11A5B47}" destId="{CA9668A1-2499-41B4-9139-A1DF01CE8419}" srcOrd="0" destOrd="0" presId="urn:microsoft.com/office/officeart/2011/layout/HexagonRadial"/>
    <dgm:cxn modelId="{97CD58FD-CB94-4392-8B2C-BBD5EF36DA46}" type="presParOf" srcId="{E97D4E72-D1E1-429A-A7F8-B36C33DFB77B}" destId="{AC783558-3C65-4FD5-B100-10CAC7AB813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8DD599-3059-4809-877F-EE043B7CC17C}" type="doc">
      <dgm:prSet loTypeId="urn:microsoft.com/office/officeart/2005/8/layout/gear1" loCatId="cycle" qsTypeId="urn:microsoft.com/office/officeart/2005/8/quickstyle/3d3" qsCatId="3D" csTypeId="urn:microsoft.com/office/officeart/2005/8/colors/colorful1" csCatId="colorful" phldr="1"/>
      <dgm:spPr/>
    </dgm:pt>
    <dgm:pt modelId="{166A273F-938D-4BC3-9529-E62CD31E27C2}">
      <dgm:prSet phldrT="[Text]"/>
      <dgm:spPr/>
      <dgm:t>
        <a:bodyPr/>
        <a:lstStyle/>
        <a:p>
          <a:r>
            <a:rPr lang="en-US" dirty="0"/>
            <a:t>Curriculum</a:t>
          </a:r>
        </a:p>
      </dgm:t>
    </dgm:pt>
    <dgm:pt modelId="{D1D141F6-5A62-4EFC-AD8F-8F9E3E5F942A}" type="parTrans" cxnId="{1E3DF636-7D14-48CB-8647-2973312BED9B}">
      <dgm:prSet/>
      <dgm:spPr/>
      <dgm:t>
        <a:bodyPr/>
        <a:lstStyle/>
        <a:p>
          <a:endParaRPr lang="en-US"/>
        </a:p>
      </dgm:t>
    </dgm:pt>
    <dgm:pt modelId="{EFAB893B-F578-409F-8FCF-FCA979B7DFC3}" type="sibTrans" cxnId="{1E3DF636-7D14-48CB-8647-2973312BED9B}">
      <dgm:prSet/>
      <dgm:spPr/>
      <dgm:t>
        <a:bodyPr/>
        <a:lstStyle/>
        <a:p>
          <a:endParaRPr lang="en-US"/>
        </a:p>
      </dgm:t>
    </dgm:pt>
    <dgm:pt modelId="{62A5C924-7D88-4B4D-87D0-54EE021C3A12}">
      <dgm:prSet phldrT="[Text]"/>
      <dgm:spPr/>
      <dgm:t>
        <a:bodyPr/>
        <a:lstStyle/>
        <a:p>
          <a:r>
            <a:rPr lang="en-US" dirty="0"/>
            <a:t>Faculty</a:t>
          </a:r>
        </a:p>
      </dgm:t>
    </dgm:pt>
    <dgm:pt modelId="{BCF46E17-25FC-4C73-93E1-1234A1167ECC}" type="parTrans" cxnId="{3D3C184B-7C2D-4AE5-947E-08F2614ADC9B}">
      <dgm:prSet/>
      <dgm:spPr/>
      <dgm:t>
        <a:bodyPr/>
        <a:lstStyle/>
        <a:p>
          <a:endParaRPr lang="en-US"/>
        </a:p>
      </dgm:t>
    </dgm:pt>
    <dgm:pt modelId="{2C606045-A537-4513-81D4-251D067C4480}" type="sibTrans" cxnId="{3D3C184B-7C2D-4AE5-947E-08F2614ADC9B}">
      <dgm:prSet/>
      <dgm:spPr/>
      <dgm:t>
        <a:bodyPr/>
        <a:lstStyle/>
        <a:p>
          <a:endParaRPr lang="en-US"/>
        </a:p>
      </dgm:t>
    </dgm:pt>
    <dgm:pt modelId="{1C9CD00B-88EF-4284-B726-12C19A290335}">
      <dgm:prSet phldrT="[Text]"/>
      <dgm:spPr/>
      <dgm:t>
        <a:bodyPr/>
        <a:lstStyle/>
        <a:p>
          <a:r>
            <a:rPr lang="en-US" dirty="0"/>
            <a:t>Student</a:t>
          </a:r>
        </a:p>
      </dgm:t>
    </dgm:pt>
    <dgm:pt modelId="{A5054911-B855-446A-8ADF-3364EA2949BA}" type="parTrans" cxnId="{030149E0-4429-4D5E-B479-AEE7A031A6EF}">
      <dgm:prSet/>
      <dgm:spPr/>
      <dgm:t>
        <a:bodyPr/>
        <a:lstStyle/>
        <a:p>
          <a:endParaRPr lang="en-US"/>
        </a:p>
      </dgm:t>
    </dgm:pt>
    <dgm:pt modelId="{AD3CFD45-1F9B-4DC2-B8C8-96F2568C507B}" type="sibTrans" cxnId="{030149E0-4429-4D5E-B479-AEE7A031A6EF}">
      <dgm:prSet/>
      <dgm:spPr/>
      <dgm:t>
        <a:bodyPr/>
        <a:lstStyle/>
        <a:p>
          <a:endParaRPr lang="en-US"/>
        </a:p>
      </dgm:t>
    </dgm:pt>
    <dgm:pt modelId="{1989E64D-53DA-4899-9197-8B2230AAD506}" type="pres">
      <dgm:prSet presAssocID="{3B8DD599-3059-4809-877F-EE043B7CC17C}" presName="composite" presStyleCnt="0">
        <dgm:presLayoutVars>
          <dgm:chMax val="3"/>
          <dgm:animLvl val="lvl"/>
          <dgm:resizeHandles val="exact"/>
        </dgm:presLayoutVars>
      </dgm:prSet>
      <dgm:spPr/>
    </dgm:pt>
    <dgm:pt modelId="{9F9CCBDF-FE73-4CBF-8CDC-2383D6AFDD8F}" type="pres">
      <dgm:prSet presAssocID="{166A273F-938D-4BC3-9529-E62CD31E27C2}" presName="gear1" presStyleLbl="node1" presStyleIdx="0" presStyleCnt="3">
        <dgm:presLayoutVars>
          <dgm:chMax val="1"/>
          <dgm:bulletEnabled val="1"/>
        </dgm:presLayoutVars>
      </dgm:prSet>
      <dgm:spPr/>
    </dgm:pt>
    <dgm:pt modelId="{999734FE-C0D9-4335-9095-AF96E477588C}" type="pres">
      <dgm:prSet presAssocID="{166A273F-938D-4BC3-9529-E62CD31E27C2}" presName="gear1srcNode" presStyleLbl="node1" presStyleIdx="0" presStyleCnt="3"/>
      <dgm:spPr/>
    </dgm:pt>
    <dgm:pt modelId="{7D16DB02-1D53-4E0E-856B-AAC8C8B425F4}" type="pres">
      <dgm:prSet presAssocID="{166A273F-938D-4BC3-9529-E62CD31E27C2}" presName="gear1dstNode" presStyleLbl="node1" presStyleIdx="0" presStyleCnt="3"/>
      <dgm:spPr/>
    </dgm:pt>
    <dgm:pt modelId="{12061C18-FE1E-4BCF-9396-4E329D675EE2}" type="pres">
      <dgm:prSet presAssocID="{62A5C924-7D88-4B4D-87D0-54EE021C3A12}" presName="gear2" presStyleLbl="node1" presStyleIdx="1" presStyleCnt="3">
        <dgm:presLayoutVars>
          <dgm:chMax val="1"/>
          <dgm:bulletEnabled val="1"/>
        </dgm:presLayoutVars>
      </dgm:prSet>
      <dgm:spPr/>
    </dgm:pt>
    <dgm:pt modelId="{9B412A22-92AB-4308-85AD-5B4922D97AC4}" type="pres">
      <dgm:prSet presAssocID="{62A5C924-7D88-4B4D-87D0-54EE021C3A12}" presName="gear2srcNode" presStyleLbl="node1" presStyleIdx="1" presStyleCnt="3"/>
      <dgm:spPr/>
    </dgm:pt>
    <dgm:pt modelId="{663917B9-4760-49C4-8BDC-0490FC67CA19}" type="pres">
      <dgm:prSet presAssocID="{62A5C924-7D88-4B4D-87D0-54EE021C3A12}" presName="gear2dstNode" presStyleLbl="node1" presStyleIdx="1" presStyleCnt="3"/>
      <dgm:spPr/>
    </dgm:pt>
    <dgm:pt modelId="{1E6161DE-BEFA-4F83-B899-38D406F01A19}" type="pres">
      <dgm:prSet presAssocID="{1C9CD00B-88EF-4284-B726-12C19A290335}" presName="gear3" presStyleLbl="node1" presStyleIdx="2" presStyleCnt="3"/>
      <dgm:spPr/>
    </dgm:pt>
    <dgm:pt modelId="{2CF86E6E-E15D-4BF7-9D5B-C3510632C7EF}" type="pres">
      <dgm:prSet presAssocID="{1C9CD00B-88EF-4284-B726-12C19A290335}" presName="gear3tx" presStyleLbl="node1" presStyleIdx="2" presStyleCnt="3">
        <dgm:presLayoutVars>
          <dgm:chMax val="1"/>
          <dgm:bulletEnabled val="1"/>
        </dgm:presLayoutVars>
      </dgm:prSet>
      <dgm:spPr/>
    </dgm:pt>
    <dgm:pt modelId="{B76D00B2-6903-4069-AF1D-188D3817238D}" type="pres">
      <dgm:prSet presAssocID="{1C9CD00B-88EF-4284-B726-12C19A290335}" presName="gear3srcNode" presStyleLbl="node1" presStyleIdx="2" presStyleCnt="3"/>
      <dgm:spPr/>
    </dgm:pt>
    <dgm:pt modelId="{8655EF7F-10C1-4D2D-97D5-1A6699CA03D7}" type="pres">
      <dgm:prSet presAssocID="{1C9CD00B-88EF-4284-B726-12C19A290335}" presName="gear3dstNode" presStyleLbl="node1" presStyleIdx="2" presStyleCnt="3"/>
      <dgm:spPr/>
    </dgm:pt>
    <dgm:pt modelId="{B6C5D043-EF4F-439D-B030-0EDCBB3154A8}" type="pres">
      <dgm:prSet presAssocID="{EFAB893B-F578-409F-8FCF-FCA979B7DFC3}" presName="connector1" presStyleLbl="sibTrans2D1" presStyleIdx="0" presStyleCnt="3"/>
      <dgm:spPr/>
    </dgm:pt>
    <dgm:pt modelId="{83DD846C-EA4C-481F-B366-CFA108BCDDAF}" type="pres">
      <dgm:prSet presAssocID="{2C606045-A537-4513-81D4-251D067C4480}" presName="connector2" presStyleLbl="sibTrans2D1" presStyleIdx="1" presStyleCnt="3"/>
      <dgm:spPr/>
    </dgm:pt>
    <dgm:pt modelId="{ED16D5D2-98E5-49BF-AEC4-70E90C6AC0B7}" type="pres">
      <dgm:prSet presAssocID="{AD3CFD45-1F9B-4DC2-B8C8-96F2568C507B}" presName="connector3" presStyleLbl="sibTrans2D1" presStyleIdx="2" presStyleCnt="3"/>
      <dgm:spPr/>
    </dgm:pt>
  </dgm:ptLst>
  <dgm:cxnLst>
    <dgm:cxn modelId="{ECC19202-E51B-4373-A6D3-96E27A8C3833}" type="presOf" srcId="{62A5C924-7D88-4B4D-87D0-54EE021C3A12}" destId="{9B412A22-92AB-4308-85AD-5B4922D97AC4}" srcOrd="1" destOrd="0" presId="urn:microsoft.com/office/officeart/2005/8/layout/gear1"/>
    <dgm:cxn modelId="{9A44691D-64EF-48AE-8ECD-CEA45244F576}" type="presOf" srcId="{166A273F-938D-4BC3-9529-E62CD31E27C2}" destId="{9F9CCBDF-FE73-4CBF-8CDC-2383D6AFDD8F}" srcOrd="0" destOrd="0" presId="urn:microsoft.com/office/officeart/2005/8/layout/gear1"/>
    <dgm:cxn modelId="{42E57C33-68DB-48FA-B9E2-3AA9C6AA73E8}" type="presOf" srcId="{62A5C924-7D88-4B4D-87D0-54EE021C3A12}" destId="{12061C18-FE1E-4BCF-9396-4E329D675EE2}" srcOrd="0" destOrd="0" presId="urn:microsoft.com/office/officeart/2005/8/layout/gear1"/>
    <dgm:cxn modelId="{1E3DF636-7D14-48CB-8647-2973312BED9B}" srcId="{3B8DD599-3059-4809-877F-EE043B7CC17C}" destId="{166A273F-938D-4BC3-9529-E62CD31E27C2}" srcOrd="0" destOrd="0" parTransId="{D1D141F6-5A62-4EFC-AD8F-8F9E3E5F942A}" sibTransId="{EFAB893B-F578-409F-8FCF-FCA979B7DFC3}"/>
    <dgm:cxn modelId="{8CBE173D-BD14-447B-82E6-F6D46ECF1411}" type="presOf" srcId="{1C9CD00B-88EF-4284-B726-12C19A290335}" destId="{2CF86E6E-E15D-4BF7-9D5B-C3510632C7EF}" srcOrd="1" destOrd="0" presId="urn:microsoft.com/office/officeart/2005/8/layout/gear1"/>
    <dgm:cxn modelId="{7470793F-C5C3-47E6-B43E-E2E250C3AAD0}" type="presOf" srcId="{3B8DD599-3059-4809-877F-EE043B7CC17C}" destId="{1989E64D-53DA-4899-9197-8B2230AAD506}" srcOrd="0" destOrd="0" presId="urn:microsoft.com/office/officeart/2005/8/layout/gear1"/>
    <dgm:cxn modelId="{38BB6E63-930D-4CC6-B7CB-07604B098E3E}" type="presOf" srcId="{EFAB893B-F578-409F-8FCF-FCA979B7DFC3}" destId="{B6C5D043-EF4F-439D-B030-0EDCBB3154A8}" srcOrd="0" destOrd="0" presId="urn:microsoft.com/office/officeart/2005/8/layout/gear1"/>
    <dgm:cxn modelId="{3D3C184B-7C2D-4AE5-947E-08F2614ADC9B}" srcId="{3B8DD599-3059-4809-877F-EE043B7CC17C}" destId="{62A5C924-7D88-4B4D-87D0-54EE021C3A12}" srcOrd="1" destOrd="0" parTransId="{BCF46E17-25FC-4C73-93E1-1234A1167ECC}" sibTransId="{2C606045-A537-4513-81D4-251D067C4480}"/>
    <dgm:cxn modelId="{F28F7051-A705-4D49-A588-304934DFFB13}" type="presOf" srcId="{166A273F-938D-4BC3-9529-E62CD31E27C2}" destId="{999734FE-C0D9-4335-9095-AF96E477588C}" srcOrd="1" destOrd="0" presId="urn:microsoft.com/office/officeart/2005/8/layout/gear1"/>
    <dgm:cxn modelId="{898F8580-944D-45BF-A7F6-E537482E3D58}" type="presOf" srcId="{2C606045-A537-4513-81D4-251D067C4480}" destId="{83DD846C-EA4C-481F-B366-CFA108BCDDAF}" srcOrd="0" destOrd="0" presId="urn:microsoft.com/office/officeart/2005/8/layout/gear1"/>
    <dgm:cxn modelId="{FB71679D-D10B-4479-8637-B1901D39F99D}" type="presOf" srcId="{166A273F-938D-4BC3-9529-E62CD31E27C2}" destId="{7D16DB02-1D53-4E0E-856B-AAC8C8B425F4}" srcOrd="2" destOrd="0" presId="urn:microsoft.com/office/officeart/2005/8/layout/gear1"/>
    <dgm:cxn modelId="{1EA7E0A1-D3C0-4117-B09D-CF07A50A061C}" type="presOf" srcId="{62A5C924-7D88-4B4D-87D0-54EE021C3A12}" destId="{663917B9-4760-49C4-8BDC-0490FC67CA19}" srcOrd="2" destOrd="0" presId="urn:microsoft.com/office/officeart/2005/8/layout/gear1"/>
    <dgm:cxn modelId="{3796EFC0-82A0-4F45-A80F-5D7FC34E60F4}" type="presOf" srcId="{1C9CD00B-88EF-4284-B726-12C19A290335}" destId="{8655EF7F-10C1-4D2D-97D5-1A6699CA03D7}" srcOrd="3" destOrd="0" presId="urn:microsoft.com/office/officeart/2005/8/layout/gear1"/>
    <dgm:cxn modelId="{E14AE8CC-C0C9-4572-8547-ECC55A6AF17C}" type="presOf" srcId="{1C9CD00B-88EF-4284-B726-12C19A290335}" destId="{1E6161DE-BEFA-4F83-B899-38D406F01A19}" srcOrd="0" destOrd="0" presId="urn:microsoft.com/office/officeart/2005/8/layout/gear1"/>
    <dgm:cxn modelId="{030149E0-4429-4D5E-B479-AEE7A031A6EF}" srcId="{3B8DD599-3059-4809-877F-EE043B7CC17C}" destId="{1C9CD00B-88EF-4284-B726-12C19A290335}" srcOrd="2" destOrd="0" parTransId="{A5054911-B855-446A-8ADF-3364EA2949BA}" sibTransId="{AD3CFD45-1F9B-4DC2-B8C8-96F2568C507B}"/>
    <dgm:cxn modelId="{84D2CAE8-FB22-400F-B884-1AB12473F214}" type="presOf" srcId="{AD3CFD45-1F9B-4DC2-B8C8-96F2568C507B}" destId="{ED16D5D2-98E5-49BF-AEC4-70E90C6AC0B7}" srcOrd="0" destOrd="0" presId="urn:microsoft.com/office/officeart/2005/8/layout/gear1"/>
    <dgm:cxn modelId="{90FD27FB-6243-4C11-AADE-E618DCEAA815}" type="presOf" srcId="{1C9CD00B-88EF-4284-B726-12C19A290335}" destId="{B76D00B2-6903-4069-AF1D-188D3817238D}" srcOrd="2" destOrd="0" presId="urn:microsoft.com/office/officeart/2005/8/layout/gear1"/>
    <dgm:cxn modelId="{498F6F3B-5853-4E08-926C-1AEFF516DD43}" type="presParOf" srcId="{1989E64D-53DA-4899-9197-8B2230AAD506}" destId="{9F9CCBDF-FE73-4CBF-8CDC-2383D6AFDD8F}" srcOrd="0" destOrd="0" presId="urn:microsoft.com/office/officeart/2005/8/layout/gear1"/>
    <dgm:cxn modelId="{04F49652-A4F4-4295-BF8B-647E4851D56C}" type="presParOf" srcId="{1989E64D-53DA-4899-9197-8B2230AAD506}" destId="{999734FE-C0D9-4335-9095-AF96E477588C}" srcOrd="1" destOrd="0" presId="urn:microsoft.com/office/officeart/2005/8/layout/gear1"/>
    <dgm:cxn modelId="{1BC43DFA-CE24-49A6-A0E6-134CFEA2AC2E}" type="presParOf" srcId="{1989E64D-53DA-4899-9197-8B2230AAD506}" destId="{7D16DB02-1D53-4E0E-856B-AAC8C8B425F4}" srcOrd="2" destOrd="0" presId="urn:microsoft.com/office/officeart/2005/8/layout/gear1"/>
    <dgm:cxn modelId="{314D9DA2-4334-446F-B45C-CAF903011557}" type="presParOf" srcId="{1989E64D-53DA-4899-9197-8B2230AAD506}" destId="{12061C18-FE1E-4BCF-9396-4E329D675EE2}" srcOrd="3" destOrd="0" presId="urn:microsoft.com/office/officeart/2005/8/layout/gear1"/>
    <dgm:cxn modelId="{AA1EA3A2-8A49-4469-95C7-8EC21F37DC58}" type="presParOf" srcId="{1989E64D-53DA-4899-9197-8B2230AAD506}" destId="{9B412A22-92AB-4308-85AD-5B4922D97AC4}" srcOrd="4" destOrd="0" presId="urn:microsoft.com/office/officeart/2005/8/layout/gear1"/>
    <dgm:cxn modelId="{E296E2E6-50A5-4AF6-A7B5-6FF6A8F0E36E}" type="presParOf" srcId="{1989E64D-53DA-4899-9197-8B2230AAD506}" destId="{663917B9-4760-49C4-8BDC-0490FC67CA19}" srcOrd="5" destOrd="0" presId="urn:microsoft.com/office/officeart/2005/8/layout/gear1"/>
    <dgm:cxn modelId="{2BF9D9CB-A82C-47EC-B211-CE7DF46940A3}" type="presParOf" srcId="{1989E64D-53DA-4899-9197-8B2230AAD506}" destId="{1E6161DE-BEFA-4F83-B899-38D406F01A19}" srcOrd="6" destOrd="0" presId="urn:microsoft.com/office/officeart/2005/8/layout/gear1"/>
    <dgm:cxn modelId="{34886363-55B8-472E-B5AC-48FF90929BFE}" type="presParOf" srcId="{1989E64D-53DA-4899-9197-8B2230AAD506}" destId="{2CF86E6E-E15D-4BF7-9D5B-C3510632C7EF}" srcOrd="7" destOrd="0" presId="urn:microsoft.com/office/officeart/2005/8/layout/gear1"/>
    <dgm:cxn modelId="{62AFA667-17FE-452F-BF9C-051ECCF3B9FA}" type="presParOf" srcId="{1989E64D-53DA-4899-9197-8B2230AAD506}" destId="{B76D00B2-6903-4069-AF1D-188D3817238D}" srcOrd="8" destOrd="0" presId="urn:microsoft.com/office/officeart/2005/8/layout/gear1"/>
    <dgm:cxn modelId="{ABC36B1B-450F-403C-B374-A60823CEE08B}" type="presParOf" srcId="{1989E64D-53DA-4899-9197-8B2230AAD506}" destId="{8655EF7F-10C1-4D2D-97D5-1A6699CA03D7}" srcOrd="9" destOrd="0" presId="urn:microsoft.com/office/officeart/2005/8/layout/gear1"/>
    <dgm:cxn modelId="{4CE782D2-FDC7-4223-AEF4-FBC7868CC5FA}" type="presParOf" srcId="{1989E64D-53DA-4899-9197-8B2230AAD506}" destId="{B6C5D043-EF4F-439D-B030-0EDCBB3154A8}" srcOrd="10" destOrd="0" presId="urn:microsoft.com/office/officeart/2005/8/layout/gear1"/>
    <dgm:cxn modelId="{110CCC97-684F-443F-BA30-0C4905CB77F4}" type="presParOf" srcId="{1989E64D-53DA-4899-9197-8B2230AAD506}" destId="{83DD846C-EA4C-481F-B366-CFA108BCDDAF}" srcOrd="11" destOrd="0" presId="urn:microsoft.com/office/officeart/2005/8/layout/gear1"/>
    <dgm:cxn modelId="{5897007B-DD28-4304-ABD6-CC426831E204}" type="presParOf" srcId="{1989E64D-53DA-4899-9197-8B2230AAD506}" destId="{ED16D5D2-98E5-49BF-AEC4-70E90C6AC0B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D9CF-D66F-4ED3-9BD3-EE7F580FBA1D}">
      <dsp:nvSpPr>
        <dsp:cNvPr id="0" name=""/>
        <dsp:cNvSpPr/>
      </dsp:nvSpPr>
      <dsp:spPr>
        <a:xfrm>
          <a:off x="2292998" y="787409"/>
          <a:ext cx="496956" cy="91440"/>
        </a:xfrm>
        <a:custGeom>
          <a:avLst/>
          <a:gdLst/>
          <a:ahLst/>
          <a:cxnLst/>
          <a:rect l="0" t="0" r="0" b="0"/>
          <a:pathLst>
            <a:path>
              <a:moveTo>
                <a:pt x="0" y="45720"/>
              </a:moveTo>
              <a:lnTo>
                <a:pt x="171817" y="45719"/>
              </a:lnTo>
            </a:path>
            <a:path>
              <a:moveTo>
                <a:pt x="325138" y="45719"/>
              </a:moveTo>
              <a:lnTo>
                <a:pt x="496956"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44550">
            <a:lnSpc>
              <a:spcPct val="90000"/>
            </a:lnSpc>
            <a:spcBef>
              <a:spcPct val="0"/>
            </a:spcBef>
            <a:spcAft>
              <a:spcPct val="35000"/>
            </a:spcAft>
            <a:buNone/>
          </a:pPr>
          <a:r>
            <a:rPr lang="en-US" sz="1900" kern="1200"/>
            <a:t>1</a:t>
          </a:r>
        </a:p>
      </dsp:txBody>
      <dsp:txXfrm>
        <a:off x="2464816" y="699179"/>
        <a:ext cx="153321" cy="267899"/>
      </dsp:txXfrm>
    </dsp:sp>
    <dsp:sp modelId="{5428270D-8141-4894-8DC9-437197B67777}">
      <dsp:nvSpPr>
        <dsp:cNvPr id="0" name=""/>
        <dsp:cNvSpPr/>
      </dsp:nvSpPr>
      <dsp:spPr>
        <a:xfrm>
          <a:off x="1074" y="145012"/>
          <a:ext cx="2293724" cy="1376234"/>
        </a:xfrm>
        <a:prstGeom prst="rect">
          <a:avLst/>
        </a:prstGeom>
        <a:solidFill>
          <a:srgbClr val="00B050"/>
        </a:solidFill>
        <a:ln>
          <a:noFill/>
        </a:ln>
        <a:effectLst/>
        <a:scene3d>
          <a:camera prst="orthographicFront"/>
          <a:lightRig rig="threePt" dir="t"/>
        </a:scene3d>
        <a:sp3d>
          <a:bevelT w="139700" h="139700" prst="divot"/>
        </a:sp3d>
      </dsp:spPr>
      <dsp:style>
        <a:lnRef idx="0">
          <a:scrgbClr r="0" g="0" b="0"/>
        </a:lnRef>
        <a:fillRef idx="3">
          <a:scrgbClr r="0" g="0" b="0"/>
        </a:fillRef>
        <a:effectRef idx="2">
          <a:scrgbClr r="0" g="0" b="0"/>
        </a:effectRef>
        <a:fontRef idx="minor">
          <a:schemeClr val="lt1"/>
        </a:fontRef>
      </dsp:style>
      <dsp:txBody>
        <a:bodyPr spcFirstLastPara="0" vert="horz" wrap="square" lIns="112394" tIns="117978" rIns="112394" bIns="117978" numCol="1" spcCol="1270" anchor="ctr" anchorCtr="0">
          <a:noAutofit/>
        </a:bodyPr>
        <a:lstStyle/>
        <a:p>
          <a:pPr marL="0" lvl="0" indent="0" algn="ctr" defTabSz="977900">
            <a:lnSpc>
              <a:spcPct val="90000"/>
            </a:lnSpc>
            <a:spcBef>
              <a:spcPct val="0"/>
            </a:spcBef>
            <a:spcAft>
              <a:spcPct val="35000"/>
            </a:spcAft>
            <a:buNone/>
          </a:pPr>
          <a:r>
            <a:rPr lang="en-US" sz="2200" kern="1200" dirty="0"/>
            <a:t>2-Identify the </a:t>
          </a:r>
          <a:r>
            <a:rPr lang="en-US" sz="2200" kern="1200" dirty="0">
              <a:solidFill>
                <a:srgbClr val="E5E6DA"/>
              </a:solidFill>
              <a:latin typeface="Calibri" panose="020F0502020204030204"/>
              <a:ea typeface="+mn-ea"/>
              <a:cs typeface="+mn-cs"/>
            </a:rPr>
            <a:t>learning</a:t>
          </a:r>
          <a:r>
            <a:rPr lang="en-US" sz="2200" kern="1200" dirty="0"/>
            <a:t> goals or desired outcomes</a:t>
          </a:r>
        </a:p>
      </dsp:txBody>
      <dsp:txXfrm>
        <a:off x="1074" y="145012"/>
        <a:ext cx="2293724" cy="1376234"/>
      </dsp:txXfrm>
    </dsp:sp>
    <dsp:sp modelId="{728BE987-3239-4D49-B981-87EEF332A4BD}">
      <dsp:nvSpPr>
        <dsp:cNvPr id="0" name=""/>
        <dsp:cNvSpPr/>
      </dsp:nvSpPr>
      <dsp:spPr>
        <a:xfrm>
          <a:off x="1147936" y="1519447"/>
          <a:ext cx="2821280" cy="496956"/>
        </a:xfrm>
        <a:custGeom>
          <a:avLst/>
          <a:gdLst/>
          <a:ahLst/>
          <a:cxnLst/>
          <a:rect l="0" t="0" r="0" b="0"/>
          <a:pathLst>
            <a:path>
              <a:moveTo>
                <a:pt x="2821280" y="0"/>
              </a:moveTo>
              <a:lnTo>
                <a:pt x="2821280" y="265578"/>
              </a:lnTo>
              <a:lnTo>
                <a:pt x="0" y="265578"/>
              </a:lnTo>
              <a:lnTo>
                <a:pt x="0" y="496956"/>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44550">
            <a:lnSpc>
              <a:spcPct val="90000"/>
            </a:lnSpc>
            <a:spcBef>
              <a:spcPct val="0"/>
            </a:spcBef>
            <a:spcAft>
              <a:spcPct val="35000"/>
            </a:spcAft>
            <a:buNone/>
          </a:pPr>
          <a:r>
            <a:rPr lang="en-US" sz="1900" kern="1200" dirty="0"/>
            <a:t>2</a:t>
          </a:r>
        </a:p>
      </dsp:txBody>
      <dsp:txXfrm>
        <a:off x="688078" y="-17099"/>
        <a:ext cx="3740996" cy="3570051"/>
      </dsp:txXfrm>
    </dsp:sp>
    <dsp:sp modelId="{8CE6240F-CE28-4AD7-A9B2-ED93F64D427A}">
      <dsp:nvSpPr>
        <dsp:cNvPr id="0" name=""/>
        <dsp:cNvSpPr/>
      </dsp:nvSpPr>
      <dsp:spPr>
        <a:xfrm>
          <a:off x="2822355" y="145012"/>
          <a:ext cx="2293724" cy="1376234"/>
        </a:xfrm>
        <a:prstGeom prst="rect">
          <a:avLst/>
        </a:prstGeom>
        <a:solidFill>
          <a:srgbClr val="0070C0"/>
        </a:solidFill>
        <a:ln>
          <a:noFill/>
        </a:ln>
        <a:effectLst/>
        <a:scene3d>
          <a:camera prst="orthographicFront"/>
          <a:lightRig rig="threePt" dir="t"/>
        </a:scene3d>
        <a:sp3d>
          <a:bevelT w="139700" h="139700" prst="divot"/>
        </a:sp3d>
      </dsp:spPr>
      <dsp:style>
        <a:lnRef idx="0">
          <a:scrgbClr r="0" g="0" b="0"/>
        </a:lnRef>
        <a:fillRef idx="3">
          <a:scrgbClr r="0" g="0" b="0"/>
        </a:fillRef>
        <a:effectRef idx="2">
          <a:scrgbClr r="0" g="0" b="0"/>
        </a:effectRef>
        <a:fontRef idx="minor">
          <a:schemeClr val="lt1"/>
        </a:fontRef>
      </dsp:style>
      <dsp:txBody>
        <a:bodyPr spcFirstLastPara="0" vert="horz" wrap="square" lIns="112394" tIns="117978" rIns="112394" bIns="117978" numCol="1" spcCol="1270" anchor="ctr" anchorCtr="0">
          <a:noAutofit/>
        </a:bodyPr>
        <a:lstStyle/>
        <a:p>
          <a:pPr marL="0" lvl="0" indent="0" algn="ctr" defTabSz="1066800">
            <a:lnSpc>
              <a:spcPct val="90000"/>
            </a:lnSpc>
            <a:spcBef>
              <a:spcPct val="0"/>
            </a:spcBef>
            <a:spcAft>
              <a:spcPct val="35000"/>
            </a:spcAft>
            <a:buNone/>
          </a:pPr>
          <a:r>
            <a:rPr lang="en-US" sz="2400" kern="1200" dirty="0"/>
            <a:t>2-Determine acceptable evidence (asses)</a:t>
          </a:r>
        </a:p>
      </dsp:txBody>
      <dsp:txXfrm>
        <a:off x="2822355" y="145012"/>
        <a:ext cx="2293724" cy="1376234"/>
      </dsp:txXfrm>
    </dsp:sp>
    <dsp:sp modelId="{63F5D174-D450-4C86-ABF6-5914C68E9A92}">
      <dsp:nvSpPr>
        <dsp:cNvPr id="0" name=""/>
        <dsp:cNvSpPr/>
      </dsp:nvSpPr>
      <dsp:spPr>
        <a:xfrm>
          <a:off x="1074" y="2048803"/>
          <a:ext cx="2293724" cy="1376234"/>
        </a:xfrm>
        <a:prstGeom prst="rect">
          <a:avLst/>
        </a:prstGeom>
        <a:solidFill>
          <a:schemeClr val="accent4">
            <a:lumMod val="75000"/>
          </a:schemeClr>
        </a:solidFill>
        <a:ln>
          <a:noFill/>
        </a:ln>
        <a:effectLst/>
        <a:scene3d>
          <a:camera prst="orthographicFront"/>
          <a:lightRig rig="threePt" dir="t"/>
        </a:scene3d>
        <a:sp3d>
          <a:bevelT w="139700" h="139700" prst="divot"/>
        </a:sp3d>
      </dsp:spPr>
      <dsp:style>
        <a:lnRef idx="0">
          <a:scrgbClr r="0" g="0" b="0"/>
        </a:lnRef>
        <a:fillRef idx="3">
          <a:scrgbClr r="0" g="0" b="0"/>
        </a:fillRef>
        <a:effectRef idx="2">
          <a:scrgbClr r="0" g="0" b="0"/>
        </a:effectRef>
        <a:fontRef idx="minor">
          <a:schemeClr val="lt1"/>
        </a:fontRef>
      </dsp:style>
      <dsp:txBody>
        <a:bodyPr spcFirstLastPara="0" vert="horz" wrap="square" lIns="112394" tIns="117978" rIns="112394" bIns="117978" numCol="1" spcCol="1270" anchor="ctr" anchorCtr="0">
          <a:noAutofit/>
        </a:bodyPr>
        <a:lstStyle/>
        <a:p>
          <a:pPr marL="0" lvl="0" indent="0" algn="ctr" defTabSz="1066800">
            <a:lnSpc>
              <a:spcPct val="90000"/>
            </a:lnSpc>
            <a:spcBef>
              <a:spcPct val="0"/>
            </a:spcBef>
            <a:spcAft>
              <a:spcPct val="35000"/>
            </a:spcAft>
            <a:buNone/>
          </a:pPr>
          <a:r>
            <a:rPr lang="en-US" sz="2400" kern="1200" dirty="0"/>
            <a:t>3-Plan learning experience and instructions</a:t>
          </a:r>
        </a:p>
      </dsp:txBody>
      <dsp:txXfrm>
        <a:off x="1074" y="2048803"/>
        <a:ext cx="2293724" cy="1376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930441" y="934470"/>
          <a:ext cx="4869077" cy="3000136"/>
        </a:xfrm>
        <a:prstGeom prst="flowChartManualOperation">
          <a:avLst/>
        </a:prstGeom>
        <a:solidFill>
          <a:srgbClr val="00B0F0"/>
        </a:solidFill>
        <a:ln>
          <a:noFill/>
        </a:ln>
        <a:effectLst/>
        <a:scene3d>
          <a:camera prst="orthographicFront"/>
          <a:lightRig rig="flat" dir="t"/>
        </a:scene3d>
        <a:sp3d prstMaterial="dkEdge">
          <a:bevelT w="8200" h="38100" prst="divot"/>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t" anchorCtr="0">
          <a:noAutofit/>
        </a:bodyPr>
        <a:lstStyle/>
        <a:p>
          <a:pPr marL="0" lvl="0" indent="0" algn="l" defTabSz="1022350">
            <a:lnSpc>
              <a:spcPct val="90000"/>
            </a:lnSpc>
            <a:spcBef>
              <a:spcPct val="0"/>
            </a:spcBef>
            <a:spcAft>
              <a:spcPct val="35000"/>
            </a:spcAft>
            <a:buNone/>
          </a:pPr>
          <a:endParaRPr lang="en-US" sz="2300" kern="1200" dirty="0"/>
        </a:p>
        <a:p>
          <a:pPr marL="228600" lvl="1" indent="-228600" algn="l" defTabSz="1066800">
            <a:lnSpc>
              <a:spcPct val="90000"/>
            </a:lnSpc>
            <a:spcBef>
              <a:spcPct val="0"/>
            </a:spcBef>
            <a:spcAft>
              <a:spcPct val="15000"/>
            </a:spcAft>
            <a:buChar char="•"/>
          </a:pPr>
          <a:r>
            <a:rPr lang="en-US" sz="2400" b="1" kern="1200" dirty="0"/>
            <a:t>The syllabus is an overview of learning objectives, content, resources assessment, and major guidelines and policies</a:t>
          </a:r>
        </a:p>
      </dsp:txBody>
      <dsp:txXfrm rot="5400000">
        <a:off x="4030" y="973814"/>
        <a:ext cx="3000136" cy="2921447"/>
      </dsp:txXfrm>
    </dsp:sp>
    <dsp:sp modelId="{DAD9059A-916A-4916-A2A8-B42491568DD3}">
      <dsp:nvSpPr>
        <dsp:cNvPr id="0" name=""/>
        <dsp:cNvSpPr/>
      </dsp:nvSpPr>
      <dsp:spPr>
        <a:xfrm rot="16200000">
          <a:off x="2148298" y="1061780"/>
          <a:ext cx="4869077" cy="2745516"/>
        </a:xfrm>
        <a:prstGeom prst="flowChartManualOperation">
          <a:avLst/>
        </a:prstGeom>
        <a:solidFill>
          <a:srgbClr val="96D0A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1066800">
            <a:lnSpc>
              <a:spcPct val="90000"/>
            </a:lnSpc>
            <a:spcBef>
              <a:spcPct val="0"/>
            </a:spcBef>
            <a:spcAft>
              <a:spcPct val="35000"/>
            </a:spcAft>
            <a:buNone/>
          </a:pPr>
          <a:r>
            <a:rPr lang="en-US" sz="2400" kern="1200" dirty="0"/>
            <a:t>1</a:t>
          </a:r>
        </a:p>
        <a:p>
          <a:pPr marL="228600" lvl="1" indent="-228600" algn="l" defTabSz="889000">
            <a:lnSpc>
              <a:spcPct val="90000"/>
            </a:lnSpc>
            <a:spcBef>
              <a:spcPct val="0"/>
            </a:spcBef>
            <a:spcAft>
              <a:spcPct val="15000"/>
            </a:spcAft>
            <a:buChar char="•"/>
          </a:pPr>
          <a:r>
            <a:rPr lang="en-US" sz="2000" b="1" kern="1200" dirty="0"/>
            <a:t>Plan the  materials and resources that will help students meet the learning objectives for the course</a:t>
          </a:r>
        </a:p>
      </dsp:txBody>
      <dsp:txXfrm rot="5400000">
        <a:off x="3210078" y="973815"/>
        <a:ext cx="2745516" cy="2921447"/>
      </dsp:txXfrm>
    </dsp:sp>
    <dsp:sp modelId="{25A33852-3C4B-4406-8856-3A4D6201948C}">
      <dsp:nvSpPr>
        <dsp:cNvPr id="0" name=""/>
        <dsp:cNvSpPr/>
      </dsp:nvSpPr>
      <dsp:spPr>
        <a:xfrm rot="16200000">
          <a:off x="5079434" y="1061780"/>
          <a:ext cx="4869077" cy="2745516"/>
        </a:xfrm>
        <a:prstGeom prst="flowChartManualOperation">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1066800">
            <a:lnSpc>
              <a:spcPct val="90000"/>
            </a:lnSpc>
            <a:spcBef>
              <a:spcPct val="0"/>
            </a:spcBef>
            <a:spcAft>
              <a:spcPct val="35000"/>
            </a:spcAft>
            <a:buNone/>
          </a:pPr>
          <a:r>
            <a:rPr lang="en-US" sz="2400" kern="1200" dirty="0"/>
            <a:t>2</a:t>
          </a:r>
        </a:p>
        <a:p>
          <a:pPr marL="228600" lvl="1" indent="-228600" algn="l" defTabSz="889000">
            <a:lnSpc>
              <a:spcPct val="90000"/>
            </a:lnSpc>
            <a:spcBef>
              <a:spcPct val="0"/>
            </a:spcBef>
            <a:spcAft>
              <a:spcPct val="15000"/>
            </a:spcAft>
            <a:buChar char="•"/>
          </a:pPr>
          <a:r>
            <a:rPr lang="en-US" sz="2000" b="1" kern="1200" dirty="0"/>
            <a:t>Design the strategies that I will apply to know that students are making progress</a:t>
          </a:r>
        </a:p>
        <a:p>
          <a:pPr marL="228600" lvl="1" indent="-228600" algn="l" defTabSz="889000">
            <a:lnSpc>
              <a:spcPct val="90000"/>
            </a:lnSpc>
            <a:spcBef>
              <a:spcPct val="0"/>
            </a:spcBef>
            <a:spcAft>
              <a:spcPct val="15000"/>
            </a:spcAft>
            <a:buChar char="•"/>
          </a:pPr>
          <a:r>
            <a:rPr lang="en-US" sz="2000" b="1" kern="1200" dirty="0"/>
            <a:t>(</a:t>
          </a:r>
          <a:r>
            <a:rPr lang="en-US" sz="2000" b="1" i="0" kern="1200" dirty="0"/>
            <a:t>variety and depth of assessment tasks)</a:t>
          </a:r>
          <a:endParaRPr lang="en-US" sz="2000" b="1" kern="1200" dirty="0"/>
        </a:p>
      </dsp:txBody>
      <dsp:txXfrm rot="5400000">
        <a:off x="6141214" y="973815"/>
        <a:ext cx="2745516" cy="2921447"/>
      </dsp:txXfrm>
    </dsp:sp>
    <dsp:sp modelId="{86146B22-5360-4D1B-AC91-3378F10134EE}">
      <dsp:nvSpPr>
        <dsp:cNvPr id="0" name=""/>
        <dsp:cNvSpPr/>
      </dsp:nvSpPr>
      <dsp:spPr>
        <a:xfrm rot="16200000">
          <a:off x="8051159" y="1061780"/>
          <a:ext cx="4869077" cy="2745516"/>
        </a:xfrm>
        <a:prstGeom prst="flowChartManualOperation">
          <a:avLst/>
        </a:prstGeom>
        <a:solidFill>
          <a:srgbClr val="96D0A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1066800">
            <a:lnSpc>
              <a:spcPct val="90000"/>
            </a:lnSpc>
            <a:spcBef>
              <a:spcPct val="0"/>
            </a:spcBef>
            <a:spcAft>
              <a:spcPct val="35000"/>
            </a:spcAft>
            <a:buNone/>
          </a:pPr>
          <a:r>
            <a:rPr lang="en-US" sz="2400" kern="1200" dirty="0"/>
            <a:t>3</a:t>
          </a:r>
        </a:p>
        <a:p>
          <a:pPr marL="228600" lvl="1" indent="-228600" algn="l" defTabSz="889000">
            <a:lnSpc>
              <a:spcPct val="90000"/>
            </a:lnSpc>
            <a:spcBef>
              <a:spcPct val="0"/>
            </a:spcBef>
            <a:spcAft>
              <a:spcPct val="15000"/>
            </a:spcAft>
            <a:buChar char="•"/>
          </a:pPr>
          <a:r>
            <a:rPr lang="en-US" sz="2000" b="1" kern="1200" dirty="0"/>
            <a:t>Develop activities and assessments that will be organized during the semester.</a:t>
          </a:r>
        </a:p>
        <a:p>
          <a:pPr marL="228600" lvl="1" indent="-228600" algn="l" defTabSz="889000">
            <a:lnSpc>
              <a:spcPct val="90000"/>
            </a:lnSpc>
            <a:spcBef>
              <a:spcPct val="0"/>
            </a:spcBef>
            <a:spcAft>
              <a:spcPct val="15000"/>
            </a:spcAft>
            <a:buChar char="•"/>
          </a:pPr>
          <a:r>
            <a:rPr lang="en-US" sz="2000" b="1" kern="1200" dirty="0"/>
            <a:t>(</a:t>
          </a:r>
          <a:r>
            <a:rPr lang="en-US" sz="2000" b="1" i="0" kern="1200" dirty="0"/>
            <a:t>What activities will equip students with the desired knowledge and skills?)</a:t>
          </a:r>
          <a:endParaRPr lang="en-US" sz="2000" b="1" kern="1200" dirty="0"/>
        </a:p>
      </dsp:txBody>
      <dsp:txXfrm rot="5400000">
        <a:off x="9112939" y="973815"/>
        <a:ext cx="2745516" cy="2921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973053" y="974296"/>
          <a:ext cx="5029544" cy="3080950"/>
        </a:xfrm>
        <a:prstGeom prst="flowChartManualOperation">
          <a:avLst/>
        </a:prstGeom>
        <a:blipFill rotWithShape="0">
          <a:blip xmlns:r="http://schemas.openxmlformats.org/officeDocument/2006/relationships" r:embed="rId1"/>
          <a:srcRect/>
          <a:stretch>
            <a:fillRect l="-23000" r="-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t>Two sides of the coin</a:t>
          </a:r>
        </a:p>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a:t>Syllabus gives students a first impression about what to expect.</a:t>
          </a:r>
        </a:p>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a:t>Syllabus helps the  instructor set the class climate, communicate specific learning expectations, and discuss various options and needs for all students .</a:t>
          </a:r>
        </a:p>
      </dsp:txBody>
      <dsp:txXfrm rot="5400000">
        <a:off x="1244" y="1005908"/>
        <a:ext cx="3080950" cy="3017726"/>
      </dsp:txXfrm>
    </dsp:sp>
    <dsp:sp modelId="{DAD9059A-916A-4916-A2A8-B42491568DD3}">
      <dsp:nvSpPr>
        <dsp:cNvPr id="0" name=""/>
        <dsp:cNvSpPr/>
      </dsp:nvSpPr>
      <dsp:spPr>
        <a:xfrm rot="16200000">
          <a:off x="2107709" y="1175391"/>
          <a:ext cx="5029544" cy="2678761"/>
        </a:xfrm>
        <a:prstGeom prst="flowChartManualOperation">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9418"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rPr>
            <a:t>Providing multiple means of engagement:</a:t>
          </a:r>
        </a:p>
        <a:p>
          <a:pPr marL="0" lvl="0" indent="0" algn="l" defTabSz="889000">
            <a:lnSpc>
              <a:spcPct val="90000"/>
            </a:lnSpc>
            <a:spcBef>
              <a:spcPct val="0"/>
            </a:spcBef>
            <a:spcAft>
              <a:spcPct val="35000"/>
            </a:spcAft>
            <a:buNone/>
          </a:pPr>
          <a:r>
            <a:rPr lang="en-US" sz="2000" kern="1200" dirty="0">
              <a:solidFill>
                <a:schemeClr val="tx2"/>
              </a:solidFill>
            </a:rPr>
            <a:t>Outlining the learning goals and objectives, the relevance of the content, and any opportunities for choices within the course.</a:t>
          </a:r>
        </a:p>
        <a:p>
          <a:pPr marL="171450" lvl="1" indent="-171450" algn="l" defTabSz="711200">
            <a:lnSpc>
              <a:spcPct val="90000"/>
            </a:lnSpc>
            <a:spcBef>
              <a:spcPct val="0"/>
            </a:spcBef>
            <a:spcAft>
              <a:spcPct val="15000"/>
            </a:spcAft>
            <a:buChar char="•"/>
          </a:pPr>
          <a:endParaRPr lang="en-US" sz="1600" kern="1200" dirty="0"/>
        </a:p>
      </dsp:txBody>
      <dsp:txXfrm rot="5400000">
        <a:off x="3283100" y="1005909"/>
        <a:ext cx="2678761" cy="3017726"/>
      </dsp:txXfrm>
    </dsp:sp>
    <dsp:sp modelId="{25A33852-3C4B-4406-8856-3A4D6201948C}">
      <dsp:nvSpPr>
        <dsp:cNvPr id="0" name=""/>
        <dsp:cNvSpPr/>
      </dsp:nvSpPr>
      <dsp:spPr>
        <a:xfrm rot="16200000">
          <a:off x="4987378" y="1175391"/>
          <a:ext cx="5029544" cy="2678761"/>
        </a:xfrm>
        <a:prstGeom prst="flowChartManualOperation">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rPr>
            <a:t>Providing multiple means of action and expression: </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a:solidFill>
                <a:schemeClr val="tx2"/>
              </a:solidFill>
            </a:rPr>
            <a:t>Using the syllabus to communicate routines to establish expectations, outline the timing and format of assessments, and offer resources.</a:t>
          </a:r>
        </a:p>
      </dsp:txBody>
      <dsp:txXfrm rot="5400000">
        <a:off x="6162769" y="1005909"/>
        <a:ext cx="2678761" cy="3017726"/>
      </dsp:txXfrm>
    </dsp:sp>
    <dsp:sp modelId="{86146B22-5360-4D1B-AC91-3378F10134EE}">
      <dsp:nvSpPr>
        <dsp:cNvPr id="0" name=""/>
        <dsp:cNvSpPr/>
      </dsp:nvSpPr>
      <dsp:spPr>
        <a:xfrm rot="16200000">
          <a:off x="7867046" y="1175391"/>
          <a:ext cx="5029544" cy="2678761"/>
        </a:xfrm>
        <a:prstGeom prst="flowChartManualOperation">
          <a:avLst/>
        </a:prstGeom>
        <a:blipFill rotWithShape="0">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rPr>
            <a:t>Providing multiple means of representation: </a:t>
          </a:r>
        </a:p>
        <a:p>
          <a:pPr marL="228600" lvl="1" indent="-228600" algn="l" defTabSz="889000">
            <a:lnSpc>
              <a:spcPct val="90000"/>
            </a:lnSpc>
            <a:spcBef>
              <a:spcPct val="0"/>
            </a:spcBef>
            <a:spcAft>
              <a:spcPct val="15000"/>
            </a:spcAft>
            <a:buChar char="•"/>
          </a:pPr>
          <a:r>
            <a:rPr lang="en-US" sz="2000" b="1" kern="1200" dirty="0">
              <a:solidFill>
                <a:schemeClr val="tx2"/>
              </a:solidFill>
            </a:rPr>
            <a:t>Being explicit about the ways in which students can access content (e.g., textbook, slides, course website, videos, LMS).</a:t>
          </a:r>
        </a:p>
      </dsp:txBody>
      <dsp:txXfrm rot="5400000">
        <a:off x="9042437" y="1005909"/>
        <a:ext cx="2678761" cy="3017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AA578-6F9F-4406-A00C-F20E04789F49}">
      <dsp:nvSpPr>
        <dsp:cNvPr id="0" name=""/>
        <dsp:cNvSpPr/>
      </dsp:nvSpPr>
      <dsp:spPr>
        <a:xfrm>
          <a:off x="4968780" y="1600552"/>
          <a:ext cx="2234881" cy="1783979"/>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Curriculum</a:t>
          </a:r>
        </a:p>
      </dsp:txBody>
      <dsp:txXfrm>
        <a:off x="5324914" y="1884834"/>
        <a:ext cx="1522613" cy="1215415"/>
      </dsp:txXfrm>
    </dsp:sp>
    <dsp:sp modelId="{C53F7DC1-2E79-4856-ADB0-982E949FE20F}">
      <dsp:nvSpPr>
        <dsp:cNvPr id="0" name=""/>
        <dsp:cNvSpPr/>
      </dsp:nvSpPr>
      <dsp:spPr>
        <a:xfrm>
          <a:off x="6309470" y="769017"/>
          <a:ext cx="778102" cy="670438"/>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0FE754D-5BC5-4767-B813-CBE7C99570D2}">
      <dsp:nvSpPr>
        <dsp:cNvPr id="0" name=""/>
        <dsp:cNvSpPr/>
      </dsp:nvSpPr>
      <dsp:spPr>
        <a:xfrm>
          <a:off x="5105189" y="0"/>
          <a:ext cx="1928697" cy="1462088"/>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Department outline</a:t>
          </a:r>
        </a:p>
        <a:p>
          <a:pPr marL="0" lvl="0" indent="0" algn="ctr" defTabSz="889000">
            <a:lnSpc>
              <a:spcPct val="90000"/>
            </a:lnSpc>
            <a:spcBef>
              <a:spcPct val="0"/>
            </a:spcBef>
            <a:spcAft>
              <a:spcPct val="35000"/>
            </a:spcAft>
            <a:buNone/>
          </a:pPr>
          <a:r>
            <a:rPr lang="en-US" sz="2000" b="1" kern="1200"/>
            <a:t>Course Objectives</a:t>
          </a:r>
          <a:endParaRPr lang="en-US" sz="2000" b="1" kern="1200" dirty="0"/>
        </a:p>
      </dsp:txBody>
      <dsp:txXfrm>
        <a:off x="5405153" y="227394"/>
        <a:ext cx="1328769" cy="1007300"/>
      </dsp:txXfrm>
    </dsp:sp>
    <dsp:sp modelId="{5E2C7855-930E-4BD1-A060-F9426A14F440}">
      <dsp:nvSpPr>
        <dsp:cNvPr id="0" name=""/>
        <dsp:cNvSpPr/>
      </dsp:nvSpPr>
      <dsp:spPr>
        <a:xfrm>
          <a:off x="7217576" y="2022379"/>
          <a:ext cx="778102" cy="670438"/>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F3A35EB-6452-4869-8751-F12F1BA801CE}">
      <dsp:nvSpPr>
        <dsp:cNvPr id="0" name=""/>
        <dsp:cNvSpPr/>
      </dsp:nvSpPr>
      <dsp:spPr>
        <a:xfrm>
          <a:off x="6797798" y="605819"/>
          <a:ext cx="2220061" cy="1692879"/>
        </a:xfrm>
        <a:prstGeom prst="hexagon">
          <a:avLst>
            <a:gd name="adj" fmla="val 28570"/>
            <a:gd name="vf" fmla="val 1154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Major</a:t>
          </a:r>
        </a:p>
        <a:p>
          <a:pPr marL="0" lvl="0" indent="0" algn="ctr" defTabSz="889000">
            <a:lnSpc>
              <a:spcPct val="90000"/>
            </a:lnSpc>
            <a:spcBef>
              <a:spcPct val="0"/>
            </a:spcBef>
            <a:spcAft>
              <a:spcPct val="35000"/>
            </a:spcAft>
            <a:buNone/>
          </a:pPr>
          <a:r>
            <a:rPr lang="en-US" sz="2000" b="1" kern="1200"/>
            <a:t>(degree)</a:t>
          </a:r>
        </a:p>
        <a:p>
          <a:pPr marL="0" lvl="0" indent="0" algn="ctr" defTabSz="889000">
            <a:lnSpc>
              <a:spcPct val="90000"/>
            </a:lnSpc>
            <a:spcBef>
              <a:spcPct val="0"/>
            </a:spcBef>
            <a:spcAft>
              <a:spcPct val="35000"/>
            </a:spcAft>
            <a:buNone/>
          </a:pPr>
          <a:r>
            <a:rPr lang="en-US" sz="2000" b="1" kern="1200"/>
            <a:t>requirements</a:t>
          </a:r>
          <a:endParaRPr lang="en-US" sz="2000" b="1" kern="1200" dirty="0"/>
        </a:p>
      </dsp:txBody>
      <dsp:txXfrm>
        <a:off x="7144022" y="869827"/>
        <a:ext cx="1527613" cy="1164863"/>
      </dsp:txXfrm>
    </dsp:sp>
    <dsp:sp modelId="{26D19F43-2EB3-432A-8DDF-BFDDEBE7D4E0}">
      <dsp:nvSpPr>
        <dsp:cNvPr id="0" name=""/>
        <dsp:cNvSpPr/>
      </dsp:nvSpPr>
      <dsp:spPr>
        <a:xfrm>
          <a:off x="6586747" y="3437190"/>
          <a:ext cx="778102" cy="670438"/>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8EFE9CA-9F43-4BE4-AD66-71C911F5FE86}">
      <dsp:nvSpPr>
        <dsp:cNvPr id="0" name=""/>
        <dsp:cNvSpPr/>
      </dsp:nvSpPr>
      <dsp:spPr>
        <a:xfrm>
          <a:off x="6747967" y="2512880"/>
          <a:ext cx="2270306" cy="1801804"/>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Prerequisites</a:t>
          </a:r>
          <a:endParaRPr lang="en-US" sz="2000" b="1" kern="1200" dirty="0"/>
        </a:p>
      </dsp:txBody>
      <dsp:txXfrm>
        <a:off x="7108751" y="2799212"/>
        <a:ext cx="1548738" cy="1229140"/>
      </dsp:txXfrm>
    </dsp:sp>
    <dsp:sp modelId="{AC1CBD2D-267D-47A2-9914-7CA36FA15021}">
      <dsp:nvSpPr>
        <dsp:cNvPr id="0" name=""/>
        <dsp:cNvSpPr/>
      </dsp:nvSpPr>
      <dsp:spPr>
        <a:xfrm>
          <a:off x="5021907" y="3584053"/>
          <a:ext cx="778102" cy="670438"/>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FB96007-4D3F-4C65-A2AC-E5E35BE8D4ED}">
      <dsp:nvSpPr>
        <dsp:cNvPr id="0" name=""/>
        <dsp:cNvSpPr/>
      </dsp:nvSpPr>
      <dsp:spPr>
        <a:xfrm>
          <a:off x="4990604" y="3435648"/>
          <a:ext cx="1993561" cy="1462088"/>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Corequisites</a:t>
          </a:r>
          <a:endParaRPr lang="en-US" sz="2000" b="1" kern="1200" dirty="0"/>
        </a:p>
      </dsp:txBody>
      <dsp:txXfrm>
        <a:off x="5295974" y="3659608"/>
        <a:ext cx="1382821" cy="1014168"/>
      </dsp:txXfrm>
    </dsp:sp>
    <dsp:sp modelId="{FFD85E86-EFA6-4913-B7AD-16891D6FA503}">
      <dsp:nvSpPr>
        <dsp:cNvPr id="0" name=""/>
        <dsp:cNvSpPr/>
      </dsp:nvSpPr>
      <dsp:spPr>
        <a:xfrm>
          <a:off x="4098929" y="2331193"/>
          <a:ext cx="778102" cy="670438"/>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AD042E9-F791-407B-82DD-062ACE8FAC41}">
      <dsp:nvSpPr>
        <dsp:cNvPr id="0" name=""/>
        <dsp:cNvSpPr/>
      </dsp:nvSpPr>
      <dsp:spPr>
        <a:xfrm>
          <a:off x="3425184" y="2487751"/>
          <a:ext cx="1927227" cy="1591424"/>
        </a:xfrm>
        <a:prstGeom prst="hexagon">
          <a:avLst>
            <a:gd name="adj" fmla="val 28570"/>
            <a:gd name="vf" fmla="val 1154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Technology and Online LMS systems</a:t>
          </a:r>
        </a:p>
      </dsp:txBody>
      <dsp:txXfrm>
        <a:off x="3737343" y="2745519"/>
        <a:ext cx="1302909" cy="1075888"/>
      </dsp:txXfrm>
    </dsp:sp>
    <dsp:sp modelId="{79781563-EC54-4B74-AB4F-CEC1A7CA5812}">
      <dsp:nvSpPr>
        <dsp:cNvPr id="0" name=""/>
        <dsp:cNvSpPr/>
      </dsp:nvSpPr>
      <dsp:spPr>
        <a:xfrm>
          <a:off x="3025463" y="807651"/>
          <a:ext cx="2298344" cy="1585795"/>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Course textbook &amp; OER-s (videos, activities)</a:t>
          </a:r>
          <a:endParaRPr lang="en-US" sz="2000" b="1" kern="1200" dirty="0"/>
        </a:p>
      </dsp:txBody>
      <dsp:txXfrm>
        <a:off x="3368012" y="1044001"/>
        <a:ext cx="1613246" cy="1113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D228B-E88A-40E9-BA35-26AF400217C1}">
      <dsp:nvSpPr>
        <dsp:cNvPr id="0" name=""/>
        <dsp:cNvSpPr/>
      </dsp:nvSpPr>
      <dsp:spPr>
        <a:xfrm>
          <a:off x="4807333" y="1581339"/>
          <a:ext cx="2009951" cy="1738689"/>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Faculty</a:t>
          </a:r>
          <a:r>
            <a:rPr lang="en-US" sz="1400" kern="1200"/>
            <a:t> </a:t>
          </a:r>
          <a:endParaRPr lang="en-US" sz="1400" kern="1200" dirty="0"/>
        </a:p>
      </dsp:txBody>
      <dsp:txXfrm>
        <a:off x="5140410" y="1869464"/>
        <a:ext cx="1343797" cy="1162439"/>
      </dsp:txXfrm>
    </dsp:sp>
    <dsp:sp modelId="{FB7C1C44-56D6-4170-8A9D-994EBA07C65C}">
      <dsp:nvSpPr>
        <dsp:cNvPr id="0" name=""/>
        <dsp:cNvSpPr/>
      </dsp:nvSpPr>
      <dsp:spPr>
        <a:xfrm>
          <a:off x="6065948" y="749494"/>
          <a:ext cx="758348" cy="653417"/>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F382CC6-20BC-482E-ABB7-4FC0358B5678}">
      <dsp:nvSpPr>
        <dsp:cNvPr id="0" name=""/>
        <dsp:cNvSpPr/>
      </dsp:nvSpPr>
      <dsp:spPr>
        <a:xfrm>
          <a:off x="4976007" y="65904"/>
          <a:ext cx="1647140" cy="1424970"/>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Designing  Syllabus &amp; policies</a:t>
          </a:r>
          <a:endParaRPr lang="en-US" sz="2000" b="1" kern="1200" dirty="0"/>
        </a:p>
      </dsp:txBody>
      <dsp:txXfrm>
        <a:off x="5248973" y="302052"/>
        <a:ext cx="1101208" cy="952674"/>
      </dsp:txXfrm>
    </dsp:sp>
    <dsp:sp modelId="{AB279D12-656A-4060-82BE-2F2F1FFBFA9A}">
      <dsp:nvSpPr>
        <dsp:cNvPr id="0" name=""/>
        <dsp:cNvSpPr/>
      </dsp:nvSpPr>
      <dsp:spPr>
        <a:xfrm>
          <a:off x="6951000" y="1971037"/>
          <a:ext cx="758348" cy="653417"/>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859FAA8-BB74-4DA1-B140-E93DBEA36229}">
      <dsp:nvSpPr>
        <dsp:cNvPr id="0" name=""/>
        <dsp:cNvSpPr/>
      </dsp:nvSpPr>
      <dsp:spPr>
        <a:xfrm>
          <a:off x="6456689" y="888065"/>
          <a:ext cx="1987094" cy="1424970"/>
        </a:xfrm>
        <a:prstGeom prst="hexagon">
          <a:avLst>
            <a:gd name="adj" fmla="val 28570"/>
            <a:gd name="vf" fmla="val 1154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Interacting with the Institution</a:t>
          </a:r>
          <a:endParaRPr lang="en-US" sz="2000" b="1" kern="1200" dirty="0"/>
        </a:p>
      </dsp:txBody>
      <dsp:txXfrm>
        <a:off x="6757985" y="1104128"/>
        <a:ext cx="1384502" cy="992844"/>
      </dsp:txXfrm>
    </dsp:sp>
    <dsp:sp modelId="{A4AE16B4-93E7-49FE-8772-364EFA6AEBCF}">
      <dsp:nvSpPr>
        <dsp:cNvPr id="0" name=""/>
        <dsp:cNvSpPr/>
      </dsp:nvSpPr>
      <dsp:spPr>
        <a:xfrm>
          <a:off x="6336186" y="3349929"/>
          <a:ext cx="758348" cy="653417"/>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301E24F-2F57-44ED-9293-FD1DED1A154E}">
      <dsp:nvSpPr>
        <dsp:cNvPr id="0" name=""/>
        <dsp:cNvSpPr/>
      </dsp:nvSpPr>
      <dsp:spPr>
        <a:xfrm>
          <a:off x="6424479" y="2574746"/>
          <a:ext cx="2216260" cy="1424970"/>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Providing pedagogical </a:t>
          </a:r>
        </a:p>
        <a:p>
          <a:pPr marL="0" lvl="0" indent="0" algn="ctr" defTabSz="889000">
            <a:lnSpc>
              <a:spcPct val="90000"/>
            </a:lnSpc>
            <a:spcBef>
              <a:spcPct val="0"/>
            </a:spcBef>
            <a:spcAft>
              <a:spcPct val="35000"/>
            </a:spcAft>
            <a:buNone/>
          </a:pPr>
          <a:r>
            <a:rPr lang="en-US" sz="2000" b="1" kern="1200"/>
            <a:t>Instructions </a:t>
          </a:r>
          <a:endParaRPr lang="en-US" sz="2000" b="1" kern="1200" dirty="0"/>
        </a:p>
      </dsp:txBody>
      <dsp:txXfrm>
        <a:off x="6744872" y="2780746"/>
        <a:ext cx="1575474" cy="1012970"/>
      </dsp:txXfrm>
    </dsp:sp>
    <dsp:sp modelId="{99534BEE-B8C8-44A2-A518-6A248DC89A73}">
      <dsp:nvSpPr>
        <dsp:cNvPr id="0" name=""/>
        <dsp:cNvSpPr/>
      </dsp:nvSpPr>
      <dsp:spPr>
        <a:xfrm>
          <a:off x="4811073" y="3493064"/>
          <a:ext cx="758348" cy="653417"/>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A66F7B0-FE3C-4200-A865-D8AB553D06BD}">
      <dsp:nvSpPr>
        <dsp:cNvPr id="0" name=""/>
        <dsp:cNvSpPr/>
      </dsp:nvSpPr>
      <dsp:spPr>
        <a:xfrm>
          <a:off x="4828390" y="3476887"/>
          <a:ext cx="1975316" cy="1424970"/>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Maintaining professional growth </a:t>
          </a:r>
          <a:endParaRPr lang="en-US" sz="2000" b="1" kern="1200" dirty="0"/>
        </a:p>
      </dsp:txBody>
      <dsp:txXfrm>
        <a:off x="5128704" y="3693530"/>
        <a:ext cx="1374688" cy="991684"/>
      </dsp:txXfrm>
    </dsp:sp>
    <dsp:sp modelId="{B371BA82-1734-4F22-A926-F70E1D3D16F7}">
      <dsp:nvSpPr>
        <dsp:cNvPr id="0" name=""/>
        <dsp:cNvSpPr/>
      </dsp:nvSpPr>
      <dsp:spPr>
        <a:xfrm>
          <a:off x="3911528" y="2272011"/>
          <a:ext cx="758348" cy="653417"/>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FDB095C-3EC5-4DF8-8217-B73E0D1F9FD2}">
      <dsp:nvSpPr>
        <dsp:cNvPr id="0" name=""/>
        <dsp:cNvSpPr/>
      </dsp:nvSpPr>
      <dsp:spPr>
        <a:xfrm>
          <a:off x="3474846" y="2600435"/>
          <a:ext cx="1647140" cy="1424970"/>
        </a:xfrm>
        <a:prstGeom prst="hexagon">
          <a:avLst>
            <a:gd name="adj" fmla="val 28570"/>
            <a:gd name="vf" fmla="val 1154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Creating online  content and activities</a:t>
          </a:r>
        </a:p>
      </dsp:txBody>
      <dsp:txXfrm>
        <a:off x="3747812" y="2836583"/>
        <a:ext cx="1101208" cy="952674"/>
      </dsp:txXfrm>
    </dsp:sp>
    <dsp:sp modelId="{CCE0E57E-D56A-4A35-8EBD-459DEE75DC8B}">
      <dsp:nvSpPr>
        <dsp:cNvPr id="0" name=""/>
        <dsp:cNvSpPr/>
      </dsp:nvSpPr>
      <dsp:spPr>
        <a:xfrm>
          <a:off x="3246462" y="888057"/>
          <a:ext cx="1922690" cy="1424970"/>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Interact with students Synchronously and As</a:t>
          </a:r>
          <a:r>
            <a:rPr lang="en-US" sz="2000" kern="1200"/>
            <a:t>. </a:t>
          </a:r>
          <a:endParaRPr lang="en-US" sz="2000" kern="1200" dirty="0"/>
        </a:p>
      </dsp:txBody>
      <dsp:txXfrm>
        <a:off x="3542391" y="1107380"/>
        <a:ext cx="1330832" cy="986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16B9-6CA5-4E52-96AA-6F20DCB0F3C7}">
      <dsp:nvSpPr>
        <dsp:cNvPr id="0" name=""/>
        <dsp:cNvSpPr/>
      </dsp:nvSpPr>
      <dsp:spPr>
        <a:xfrm>
          <a:off x="4537628" y="1600551"/>
          <a:ext cx="2030218" cy="1756220"/>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Student</a:t>
          </a:r>
          <a:endParaRPr lang="en-US" sz="2000" b="1" kern="1200" dirty="0"/>
        </a:p>
      </dsp:txBody>
      <dsp:txXfrm>
        <a:off x="4874064" y="1891581"/>
        <a:ext cx="1357346" cy="1174160"/>
      </dsp:txXfrm>
    </dsp:sp>
    <dsp:sp modelId="{7D547503-A2E1-4045-AE42-117756E80026}">
      <dsp:nvSpPr>
        <dsp:cNvPr id="0" name=""/>
        <dsp:cNvSpPr/>
      </dsp:nvSpPr>
      <dsp:spPr>
        <a:xfrm>
          <a:off x="5804407" y="757051"/>
          <a:ext cx="765995" cy="660006"/>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2C5BCD2-AA22-44D6-899F-130C82EF3398}">
      <dsp:nvSpPr>
        <dsp:cNvPr id="0" name=""/>
        <dsp:cNvSpPr/>
      </dsp:nvSpPr>
      <dsp:spPr>
        <a:xfrm>
          <a:off x="4607186" y="0"/>
          <a:ext cx="1889603" cy="1439338"/>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Interact with the institution seek help</a:t>
          </a:r>
          <a:endParaRPr lang="en-US" sz="2000" b="1" kern="1200" dirty="0"/>
        </a:p>
      </dsp:txBody>
      <dsp:txXfrm>
        <a:off x="4901726" y="224355"/>
        <a:ext cx="1300523" cy="990628"/>
      </dsp:txXfrm>
    </dsp:sp>
    <dsp:sp modelId="{EC776082-5334-49EE-8D17-7E19A8784967}">
      <dsp:nvSpPr>
        <dsp:cNvPr id="0" name=""/>
        <dsp:cNvSpPr/>
      </dsp:nvSpPr>
      <dsp:spPr>
        <a:xfrm>
          <a:off x="6698383" y="1990911"/>
          <a:ext cx="765995" cy="660006"/>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1C97A92-FF77-4B6E-BA81-860B3755FA9A}">
      <dsp:nvSpPr>
        <dsp:cNvPr id="0" name=""/>
        <dsp:cNvSpPr/>
      </dsp:nvSpPr>
      <dsp:spPr>
        <a:xfrm>
          <a:off x="6165555" y="859496"/>
          <a:ext cx="1962092" cy="1439338"/>
        </a:xfrm>
        <a:prstGeom prst="hexagon">
          <a:avLst>
            <a:gd name="adj" fmla="val 28570"/>
            <a:gd name="vf" fmla="val 1154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Interact effectively with the peers</a:t>
          </a:r>
          <a:endParaRPr lang="en-US" sz="2000" b="1" kern="1200" dirty="0"/>
        </a:p>
      </dsp:txBody>
      <dsp:txXfrm>
        <a:off x="6466136" y="1079994"/>
        <a:ext cx="1360930" cy="998342"/>
      </dsp:txXfrm>
    </dsp:sp>
    <dsp:sp modelId="{8499DA2B-0517-4F97-AB78-90B8B595B0EA}">
      <dsp:nvSpPr>
        <dsp:cNvPr id="0" name=""/>
        <dsp:cNvSpPr/>
      </dsp:nvSpPr>
      <dsp:spPr>
        <a:xfrm>
          <a:off x="6077370" y="3383708"/>
          <a:ext cx="765995" cy="660006"/>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4B93394-846B-4912-8703-68E9B974293D}">
      <dsp:nvSpPr>
        <dsp:cNvPr id="0" name=""/>
        <dsp:cNvSpPr/>
      </dsp:nvSpPr>
      <dsp:spPr>
        <a:xfrm>
          <a:off x="6143286" y="2490462"/>
          <a:ext cx="2332559" cy="1699009"/>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Respond promptly to assignments and maintain growth</a:t>
          </a:r>
          <a:endParaRPr lang="en-US" sz="2000" b="1" kern="1200" dirty="0"/>
        </a:p>
      </dsp:txBody>
      <dsp:txXfrm>
        <a:off x="6499468" y="2749901"/>
        <a:ext cx="1620195" cy="1180131"/>
      </dsp:txXfrm>
    </dsp:sp>
    <dsp:sp modelId="{E79CCAE3-3C7B-450E-9605-6AB7ADC1F405}">
      <dsp:nvSpPr>
        <dsp:cNvPr id="0" name=""/>
        <dsp:cNvSpPr/>
      </dsp:nvSpPr>
      <dsp:spPr>
        <a:xfrm>
          <a:off x="4536879" y="3528285"/>
          <a:ext cx="765995" cy="660006"/>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64D8EFF-5FE8-45C6-86CA-7E95681E4534}">
      <dsp:nvSpPr>
        <dsp:cNvPr id="0" name=""/>
        <dsp:cNvSpPr/>
      </dsp:nvSpPr>
      <dsp:spPr>
        <a:xfrm>
          <a:off x="4456667" y="3511946"/>
          <a:ext cx="2190642" cy="1439338"/>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Use the resources(textbook, OER-s, videos, LMS effectively </a:t>
          </a:r>
          <a:endParaRPr lang="en-US" sz="2000" b="1" kern="1200" dirty="0"/>
        </a:p>
      </dsp:txBody>
      <dsp:txXfrm>
        <a:off x="4776293" y="3721953"/>
        <a:ext cx="1551390" cy="1019324"/>
      </dsp:txXfrm>
    </dsp:sp>
    <dsp:sp modelId="{CA9668A1-2499-41B4-9139-A1DF01CE8419}">
      <dsp:nvSpPr>
        <dsp:cNvPr id="0" name=""/>
        <dsp:cNvSpPr/>
      </dsp:nvSpPr>
      <dsp:spPr>
        <a:xfrm>
          <a:off x="3628263" y="2294920"/>
          <a:ext cx="765995" cy="660006"/>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18F34AA-3B30-4A70-8311-6EF873A1160E}">
      <dsp:nvSpPr>
        <dsp:cNvPr id="0" name=""/>
        <dsp:cNvSpPr/>
      </dsp:nvSpPr>
      <dsp:spPr>
        <a:xfrm>
          <a:off x="2761624" y="2529357"/>
          <a:ext cx="2201805" cy="1600976"/>
        </a:xfrm>
        <a:prstGeom prst="hexagon">
          <a:avLst>
            <a:gd name="adj" fmla="val 28570"/>
            <a:gd name="vf" fmla="val 1154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Self-pace, self esteem and responsibility</a:t>
          </a:r>
          <a:endParaRPr lang="en-US" sz="2000" b="1" kern="1200" dirty="0"/>
        </a:p>
      </dsp:txBody>
      <dsp:txXfrm>
        <a:off x="3097574" y="2773633"/>
        <a:ext cx="1529905" cy="1112424"/>
      </dsp:txXfrm>
    </dsp:sp>
    <dsp:sp modelId="{AC783558-3C65-4FD5-B100-10CAC7AB8137}">
      <dsp:nvSpPr>
        <dsp:cNvPr id="0" name=""/>
        <dsp:cNvSpPr/>
      </dsp:nvSpPr>
      <dsp:spPr>
        <a:xfrm>
          <a:off x="2946783" y="753668"/>
          <a:ext cx="2029208" cy="1693756"/>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Proactively Interact with the Professor</a:t>
          </a:r>
          <a:endParaRPr lang="en-US" sz="2000" b="1" kern="1200" dirty="0"/>
        </a:p>
      </dsp:txBody>
      <dsp:txXfrm>
        <a:off x="3277186" y="1029451"/>
        <a:ext cx="1368402" cy="11421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CCBDF-FE73-4CBF-8CDC-2383D6AFDD8F}">
      <dsp:nvSpPr>
        <dsp:cNvPr id="0" name=""/>
        <dsp:cNvSpPr/>
      </dsp:nvSpPr>
      <dsp:spPr>
        <a:xfrm>
          <a:off x="5351693" y="2213249"/>
          <a:ext cx="2705083" cy="2705083"/>
        </a:xfrm>
        <a:prstGeom prst="gear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Curriculum</a:t>
          </a:r>
        </a:p>
      </dsp:txBody>
      <dsp:txXfrm>
        <a:off x="5895535" y="2846902"/>
        <a:ext cx="1617399" cy="1390468"/>
      </dsp:txXfrm>
    </dsp:sp>
    <dsp:sp modelId="{12061C18-FE1E-4BCF-9396-4E329D675EE2}">
      <dsp:nvSpPr>
        <dsp:cNvPr id="0" name=""/>
        <dsp:cNvSpPr/>
      </dsp:nvSpPr>
      <dsp:spPr>
        <a:xfrm>
          <a:off x="3777826" y="1573866"/>
          <a:ext cx="1967333" cy="1967333"/>
        </a:xfrm>
        <a:prstGeom prst="gear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Faculty</a:t>
          </a:r>
        </a:p>
      </dsp:txBody>
      <dsp:txXfrm>
        <a:off x="4273108" y="2072141"/>
        <a:ext cx="976769" cy="970783"/>
      </dsp:txXfrm>
    </dsp:sp>
    <dsp:sp modelId="{1E6161DE-BEFA-4F83-B899-38D406F01A19}">
      <dsp:nvSpPr>
        <dsp:cNvPr id="0" name=""/>
        <dsp:cNvSpPr/>
      </dsp:nvSpPr>
      <dsp:spPr>
        <a:xfrm rot="20700000">
          <a:off x="4879734" y="216607"/>
          <a:ext cx="1927584" cy="1927584"/>
        </a:xfrm>
        <a:prstGeom prst="gear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Student</a:t>
          </a:r>
        </a:p>
      </dsp:txBody>
      <dsp:txXfrm rot="-20700000">
        <a:off x="5302510" y="639383"/>
        <a:ext cx="1082033" cy="1082033"/>
      </dsp:txXfrm>
    </dsp:sp>
    <dsp:sp modelId="{B6C5D043-EF4F-439D-B030-0EDCBB3154A8}">
      <dsp:nvSpPr>
        <dsp:cNvPr id="0" name=""/>
        <dsp:cNvSpPr/>
      </dsp:nvSpPr>
      <dsp:spPr>
        <a:xfrm>
          <a:off x="5151719" y="1800476"/>
          <a:ext cx="3462506" cy="3462506"/>
        </a:xfrm>
        <a:prstGeom prst="circularArrow">
          <a:avLst>
            <a:gd name="adj1" fmla="val 4687"/>
            <a:gd name="adj2" fmla="val 299029"/>
            <a:gd name="adj3" fmla="val 2531107"/>
            <a:gd name="adj4" fmla="val 15829457"/>
            <a:gd name="adj5" fmla="val 546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3DD846C-EA4C-481F-B366-CFA108BCDDAF}">
      <dsp:nvSpPr>
        <dsp:cNvPr id="0" name=""/>
        <dsp:cNvSpPr/>
      </dsp:nvSpPr>
      <dsp:spPr>
        <a:xfrm>
          <a:off x="3429415" y="1135462"/>
          <a:ext cx="2515727" cy="2515727"/>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D16D5D2-98E5-49BF-AEC4-70E90C6AC0B7}">
      <dsp:nvSpPr>
        <dsp:cNvPr id="0" name=""/>
        <dsp:cNvSpPr/>
      </dsp:nvSpPr>
      <dsp:spPr>
        <a:xfrm>
          <a:off x="4433863" y="-208713"/>
          <a:ext cx="2712460" cy="2712460"/>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2/26/2021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2/26/2021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2/26/2021</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2/26/2021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2/26/2021</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2/26/2021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1101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2/26/2021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2/26/2021</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2/26/2021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2/26/2021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2/26/2021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2/26/2021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2/26/2021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2/26/2021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2/26/2021</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7.xml"/><Relationship Id="rId7" Type="http://schemas.openxmlformats.org/officeDocument/2006/relationships/image" Target="../media/image3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35.png"/><Relationship Id="rId5" Type="http://schemas.openxmlformats.org/officeDocument/2006/relationships/diagramColors" Target="../diagrams/colors7.xml"/><Relationship Id="rId10" Type="http://schemas.openxmlformats.org/officeDocument/2006/relationships/image" Target="../media/image34.png"/><Relationship Id="rId4" Type="http://schemas.openxmlformats.org/officeDocument/2006/relationships/diagramQuickStyle" Target="../diagrams/quickStyle7.xml"/><Relationship Id="rId9" Type="http://schemas.microsoft.com/office/2017/06/relationships/model3d" Target="../media/model3d1.glb"/></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hyperlink" Target="http://pngimg.com/download/12405"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pngimg.com/download/12405"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diagramLayout" Target="../diagrams/layout2.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4.png"/><Relationship Id="rId5" Type="http://schemas.openxmlformats.org/officeDocument/2006/relationships/diagramColors" Target="../diagrams/colors2.xml"/><Relationship Id="rId10" Type="http://schemas.openxmlformats.org/officeDocument/2006/relationships/image" Target="../media/image23.svg"/><Relationship Id="rId4" Type="http://schemas.openxmlformats.org/officeDocument/2006/relationships/diagramQuickStyle" Target="../diagrams/quickStyle2.xml"/><Relationship Id="rId9" Type="http://schemas.openxmlformats.org/officeDocument/2006/relationships/image" Target="../media/image22.png"/><Relationship Id="rId1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8839" y="1748770"/>
            <a:ext cx="8855410" cy="2387600"/>
          </a:xfrm>
        </p:spPr>
        <p:txBody>
          <a:bodyPr>
            <a:normAutofit fontScale="90000"/>
          </a:bodyPr>
          <a:lstStyle/>
          <a:p>
            <a:r>
              <a:rPr lang="en-US" dirty="0"/>
              <a:t>Writing Syllabi that Promote and Embrace Diversity and Inclusion Part 1/a</a:t>
            </a:r>
          </a:p>
        </p:txBody>
      </p:sp>
      <p:sp>
        <p:nvSpPr>
          <p:cNvPr id="3" name="Subtitle 2"/>
          <p:cNvSpPr>
            <a:spLocks noGrp="1"/>
          </p:cNvSpPr>
          <p:nvPr>
            <p:ph type="subTitle" idx="1"/>
          </p:nvPr>
        </p:nvSpPr>
        <p:spPr/>
        <p:txBody>
          <a:bodyPr/>
          <a:lstStyle/>
          <a:p>
            <a:r>
              <a:rPr lang="en-US" dirty="0"/>
              <a:t>Lucie Mingla</a:t>
            </a:r>
          </a:p>
          <a:p>
            <a:r>
              <a:rPr lang="en-US" dirty="0"/>
              <a:t>New York City College of Technology</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CDBA-79F9-48FD-B41A-AFBBDC2BFD8C}"/>
              </a:ext>
            </a:extLst>
          </p:cNvPr>
          <p:cNvSpPr>
            <a:spLocks noGrp="1"/>
          </p:cNvSpPr>
          <p:nvPr>
            <p:ph type="title"/>
          </p:nvPr>
        </p:nvSpPr>
        <p:spPr/>
        <p:txBody>
          <a:bodyPr/>
          <a:lstStyle/>
          <a:p>
            <a:r>
              <a:rPr lang="en-US" dirty="0"/>
              <a:t>          Faculty major responsibilities and presence</a:t>
            </a:r>
          </a:p>
        </p:txBody>
      </p:sp>
      <p:graphicFrame>
        <p:nvGraphicFramePr>
          <p:cNvPr id="4" name="Content Placeholder 3">
            <a:extLst>
              <a:ext uri="{FF2B5EF4-FFF2-40B4-BE49-F238E27FC236}">
                <a16:creationId xmlns:a16="http://schemas.microsoft.com/office/drawing/2014/main" id="{6DEB43F5-8A5A-4C42-B136-153D39AB53DB}"/>
              </a:ext>
            </a:extLst>
          </p:cNvPr>
          <p:cNvGraphicFramePr>
            <a:graphicFrameLocks noGrp="1"/>
          </p:cNvGraphicFramePr>
          <p:nvPr>
            <p:ph idx="1"/>
            <p:extLst>
              <p:ext uri="{D42A27DB-BD31-4B8C-83A1-F6EECF244321}">
                <p14:modId xmlns:p14="http://schemas.microsoft.com/office/powerpoint/2010/main" val="3662763820"/>
              </p:ext>
            </p:extLst>
          </p:nvPr>
        </p:nvGraphicFramePr>
        <p:xfrm>
          <a:off x="1" y="1828456"/>
          <a:ext cx="11771870" cy="4901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49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C931-6840-4F22-9060-120935AA65E7}"/>
              </a:ext>
            </a:extLst>
          </p:cNvPr>
          <p:cNvSpPr>
            <a:spLocks noGrp="1"/>
          </p:cNvSpPr>
          <p:nvPr>
            <p:ph type="title"/>
          </p:nvPr>
        </p:nvSpPr>
        <p:spPr/>
        <p:txBody>
          <a:bodyPr/>
          <a:lstStyle/>
          <a:p>
            <a:r>
              <a:rPr lang="en-US" dirty="0"/>
              <a:t>                   Student’s responsibilities and presence</a:t>
            </a:r>
          </a:p>
        </p:txBody>
      </p:sp>
      <p:graphicFrame>
        <p:nvGraphicFramePr>
          <p:cNvPr id="4" name="Content Placeholder 3">
            <a:extLst>
              <a:ext uri="{FF2B5EF4-FFF2-40B4-BE49-F238E27FC236}">
                <a16:creationId xmlns:a16="http://schemas.microsoft.com/office/drawing/2014/main" id="{EF740AFA-6C80-4F26-A552-EDCFB9956AB7}"/>
              </a:ext>
            </a:extLst>
          </p:cNvPr>
          <p:cNvGraphicFramePr>
            <a:graphicFrameLocks noGrp="1"/>
          </p:cNvGraphicFramePr>
          <p:nvPr>
            <p:ph idx="1"/>
            <p:extLst>
              <p:ext uri="{D42A27DB-BD31-4B8C-83A1-F6EECF244321}">
                <p14:modId xmlns:p14="http://schemas.microsoft.com/office/powerpoint/2010/main" val="2582933697"/>
              </p:ext>
            </p:extLst>
          </p:nvPr>
        </p:nvGraphicFramePr>
        <p:xfrm>
          <a:off x="510747" y="1828456"/>
          <a:ext cx="11162270" cy="4951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48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5696-96B7-43CE-837F-20716BE72295}"/>
              </a:ext>
            </a:extLst>
          </p:cNvPr>
          <p:cNvSpPr>
            <a:spLocks noGrp="1"/>
          </p:cNvSpPr>
          <p:nvPr>
            <p:ph type="title"/>
          </p:nvPr>
        </p:nvSpPr>
        <p:spPr/>
        <p:txBody>
          <a:bodyPr/>
          <a:lstStyle/>
          <a:p>
            <a:r>
              <a:rPr lang="en-US" dirty="0"/>
              <a:t>Why is it important that we consider all of it in the syllabus</a:t>
            </a:r>
            <a:br>
              <a:rPr lang="en-US" dirty="0"/>
            </a:br>
            <a:r>
              <a:rPr lang="en-US" dirty="0"/>
              <a:t>Consider student-centered and contributions here</a:t>
            </a:r>
          </a:p>
        </p:txBody>
      </p:sp>
      <p:graphicFrame>
        <p:nvGraphicFramePr>
          <p:cNvPr id="4" name="Content Placeholder 3">
            <a:extLst>
              <a:ext uri="{FF2B5EF4-FFF2-40B4-BE49-F238E27FC236}">
                <a16:creationId xmlns:a16="http://schemas.microsoft.com/office/drawing/2014/main" id="{27BAF043-DD87-4B76-976A-861384471308}"/>
              </a:ext>
            </a:extLst>
          </p:cNvPr>
          <p:cNvGraphicFramePr>
            <a:graphicFrameLocks noGrp="1"/>
          </p:cNvGraphicFramePr>
          <p:nvPr>
            <p:ph idx="1"/>
            <p:extLst>
              <p:ext uri="{D42A27DB-BD31-4B8C-83A1-F6EECF244321}">
                <p14:modId xmlns:p14="http://schemas.microsoft.com/office/powerpoint/2010/main" val="109008971"/>
              </p:ext>
            </p:extLst>
          </p:nvPr>
        </p:nvGraphicFramePr>
        <p:xfrm>
          <a:off x="65905" y="1828456"/>
          <a:ext cx="11195220" cy="491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1E390348-98E0-4184-A5DB-DD4D80389E04}"/>
              </a:ext>
            </a:extLst>
          </p:cNvPr>
          <p:cNvPicPr>
            <a:picLocks noChangeAspect="1"/>
          </p:cNvPicPr>
          <p:nvPr/>
        </p:nvPicPr>
        <p:blipFill>
          <a:blip r:embed="rId7"/>
          <a:stretch>
            <a:fillRect/>
          </a:stretch>
        </p:blipFill>
        <p:spPr>
          <a:xfrm>
            <a:off x="8896865" y="3921211"/>
            <a:ext cx="3306360" cy="2825578"/>
          </a:xfrm>
          <a:prstGeom prst="rect">
            <a:avLst/>
          </a:prstGeom>
        </p:spPr>
      </p:pic>
      <p:pic>
        <p:nvPicPr>
          <p:cNvPr id="6" name="Picture 5">
            <a:extLst>
              <a:ext uri="{FF2B5EF4-FFF2-40B4-BE49-F238E27FC236}">
                <a16:creationId xmlns:a16="http://schemas.microsoft.com/office/drawing/2014/main" id="{E2D658F0-6910-4A6B-9546-561E6F67DE22}"/>
              </a:ext>
            </a:extLst>
          </p:cNvPr>
          <p:cNvPicPr>
            <a:picLocks noChangeAspect="1"/>
          </p:cNvPicPr>
          <p:nvPr/>
        </p:nvPicPr>
        <p:blipFill>
          <a:blip r:embed="rId8"/>
          <a:stretch>
            <a:fillRect/>
          </a:stretch>
        </p:blipFill>
        <p:spPr>
          <a:xfrm>
            <a:off x="133865" y="3778208"/>
            <a:ext cx="3462851" cy="3079792"/>
          </a:xfrm>
          <a:prstGeom prst="rect">
            <a:avLst/>
          </a:prstGeom>
        </p:spPr>
      </p:pic>
      <p:sp>
        <p:nvSpPr>
          <p:cNvPr id="8" name="Arrow: Left-Right 7">
            <a:extLst>
              <a:ext uri="{FF2B5EF4-FFF2-40B4-BE49-F238E27FC236}">
                <a16:creationId xmlns:a16="http://schemas.microsoft.com/office/drawing/2014/main" id="{B66DBE99-054E-4B0A-B48C-BC3F4092A81B}"/>
              </a:ext>
            </a:extLst>
          </p:cNvPr>
          <p:cNvSpPr/>
          <p:nvPr/>
        </p:nvSpPr>
        <p:spPr>
          <a:xfrm rot="20408000">
            <a:off x="3251111" y="4883494"/>
            <a:ext cx="794890" cy="31984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483C6375-BDF3-4E83-A7B0-CCB036CB6BEA}"/>
              </a:ext>
            </a:extLst>
          </p:cNvPr>
          <p:cNvSpPr/>
          <p:nvPr/>
        </p:nvSpPr>
        <p:spPr>
          <a:xfrm>
            <a:off x="6703842" y="2790253"/>
            <a:ext cx="891444" cy="3154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E4350A78-2A52-48F0-A55E-DF4A58781DF2}"/>
              </a:ext>
            </a:extLst>
          </p:cNvPr>
          <p:cNvSpPr/>
          <p:nvPr/>
        </p:nvSpPr>
        <p:spPr>
          <a:xfrm rot="1385567">
            <a:off x="8544028" y="5203960"/>
            <a:ext cx="802100" cy="30199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m3d="http://schemas.microsoft.com/office/drawing/2017/model3d" Requires="am3d">
          <p:graphicFrame>
            <p:nvGraphicFramePr>
              <p:cNvPr id="11" name="3D Model 10" descr="Gears">
                <a:extLst>
                  <a:ext uri="{FF2B5EF4-FFF2-40B4-BE49-F238E27FC236}">
                    <a16:creationId xmlns:a16="http://schemas.microsoft.com/office/drawing/2014/main" id="{BCD75725-E0DF-4A32-B469-5AED1A6E4AD7}"/>
                  </a:ext>
                </a:extLst>
              </p:cNvPr>
              <p:cNvGraphicFramePr>
                <a:graphicFrameLocks noChangeAspect="1"/>
              </p:cNvGraphicFramePr>
              <p:nvPr>
                <p:extLst>
                  <p:ext uri="{D42A27DB-BD31-4B8C-83A1-F6EECF244321}">
                    <p14:modId xmlns:p14="http://schemas.microsoft.com/office/powerpoint/2010/main" val="1823417338"/>
                  </p:ext>
                </p:extLst>
              </p:nvPr>
            </p:nvGraphicFramePr>
            <p:xfrm>
              <a:off x="133866" y="650789"/>
              <a:ext cx="1130579" cy="873211"/>
            </p:xfrm>
            <a:graphic>
              <a:graphicData uri="http://schemas.microsoft.com/office/drawing/2017/model3d">
                <am3d:model3d r:embed="rId9">
                  <am3d:spPr>
                    <a:xfrm>
                      <a:off x="0" y="0"/>
                      <a:ext cx="1130579" cy="873211"/>
                    </a:xfrm>
                    <a:prstGeom prst="rect">
                      <a:avLst/>
                    </a:prstGeom>
                  </am3d:spPr>
                  <am3d:camera>
                    <am3d:pos x="0" y="0" z="60106359"/>
                    <am3d:up dx="0" dy="36000000" dz="0"/>
                    <am3d:lookAt x="0" y="0" z="0"/>
                    <am3d:perspective fov="2700000"/>
                  </am3d:camera>
                  <am3d:trans>
                    <am3d:meterPerModelUnit n="1907604" d="1000000"/>
                    <am3d:preTrans dx="718081" dy="-13902428" dz="156387"/>
                    <am3d:scale>
                      <am3d:sx n="1000000" d="1000000"/>
                      <am3d:sy n="1000000" d="1000000"/>
                      <am3d:sz n="1000000" d="1000000"/>
                    </am3d:scale>
                    <am3d:rot/>
                    <am3d:postTrans dx="0" dy="0" dz="0"/>
                  </am3d:trans>
                  <am3d:raster rName="Office3DRenderer" rVer="16.0.8326">
                    <am3d:blip r:embed="rId10"/>
                  </am3d:raster>
                  <am3d:objViewport viewportSz="147439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Gears">
                <a:extLst>
                  <a:ext uri="{FF2B5EF4-FFF2-40B4-BE49-F238E27FC236}">
                    <a16:creationId xmlns:a16="http://schemas.microsoft.com/office/drawing/2014/main" id="{BCD75725-E0DF-4A32-B469-5AED1A6E4AD7}"/>
                  </a:ext>
                </a:extLst>
              </p:cNvPr>
              <p:cNvPicPr>
                <a:picLocks noGrp="1" noRot="1" noChangeAspect="1" noMove="1" noResize="1" noEditPoints="1" noAdjustHandles="1" noChangeArrowheads="1" noChangeShapeType="1" noCrop="1"/>
              </p:cNvPicPr>
              <p:nvPr/>
            </p:nvPicPr>
            <p:blipFill>
              <a:blip r:embed="rId10"/>
              <a:stretch>
                <a:fillRect/>
              </a:stretch>
            </p:blipFill>
            <p:spPr>
              <a:xfrm>
                <a:off x="133866" y="650789"/>
                <a:ext cx="1130579" cy="873211"/>
              </a:xfrm>
              <a:prstGeom prst="rect">
                <a:avLst/>
              </a:prstGeom>
            </p:spPr>
          </p:pic>
        </mc:Fallback>
      </mc:AlternateContent>
      <p:pic>
        <p:nvPicPr>
          <p:cNvPr id="3" name="Picture 2">
            <a:extLst>
              <a:ext uri="{FF2B5EF4-FFF2-40B4-BE49-F238E27FC236}">
                <a16:creationId xmlns:a16="http://schemas.microsoft.com/office/drawing/2014/main" id="{C8B42D9B-F18F-41A5-BE57-39914C86A755}"/>
              </a:ext>
            </a:extLst>
          </p:cNvPr>
          <p:cNvPicPr>
            <a:picLocks noChangeAspect="1"/>
          </p:cNvPicPr>
          <p:nvPr/>
        </p:nvPicPr>
        <p:blipFill>
          <a:blip r:embed="rId11"/>
          <a:stretch>
            <a:fillRect/>
          </a:stretch>
        </p:blipFill>
        <p:spPr>
          <a:xfrm>
            <a:off x="7838045" y="1886465"/>
            <a:ext cx="2565584" cy="1955339"/>
          </a:xfrm>
          <a:prstGeom prst="rect">
            <a:avLst/>
          </a:prstGeom>
        </p:spPr>
      </p:pic>
    </p:spTree>
    <p:extLst>
      <p:ext uri="{BB962C8B-B14F-4D97-AF65-F5344CB8AC3E}">
        <p14:creationId xmlns:p14="http://schemas.microsoft.com/office/powerpoint/2010/main" val="282805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CB48-B93B-453D-8027-57F229379F28}"/>
              </a:ext>
            </a:extLst>
          </p:cNvPr>
          <p:cNvSpPr>
            <a:spLocks noGrp="1"/>
          </p:cNvSpPr>
          <p:nvPr>
            <p:ph type="title"/>
          </p:nvPr>
        </p:nvSpPr>
        <p:spPr/>
        <p:txBody>
          <a:bodyPr>
            <a:normAutofit/>
          </a:bodyPr>
          <a:lstStyle/>
          <a:p>
            <a:r>
              <a:rPr lang="en-US" sz="3600" dirty="0">
                <a:solidFill>
                  <a:srgbClr val="212121"/>
                </a:solidFill>
                <a:latin typeface="Calibri" panose="020F0502020204030204" pitchFamily="34" charset="0"/>
              </a:rPr>
              <a:t>3- (5-min) Poll activity</a:t>
            </a:r>
            <a:endParaRPr lang="en-US" sz="3600" dirty="0"/>
          </a:p>
        </p:txBody>
      </p:sp>
      <p:sp>
        <p:nvSpPr>
          <p:cNvPr id="3" name="Content Placeholder 2">
            <a:extLst>
              <a:ext uri="{FF2B5EF4-FFF2-40B4-BE49-F238E27FC236}">
                <a16:creationId xmlns:a16="http://schemas.microsoft.com/office/drawing/2014/main" id="{4C7E9A56-0AA1-41B1-A555-BCA915E97607}"/>
              </a:ext>
            </a:extLst>
          </p:cNvPr>
          <p:cNvSpPr>
            <a:spLocks noGrp="1"/>
          </p:cNvSpPr>
          <p:nvPr>
            <p:ph idx="1"/>
          </p:nvPr>
        </p:nvSpPr>
        <p:spPr>
          <a:xfrm>
            <a:off x="181232" y="1902941"/>
            <a:ext cx="11928389" cy="4777945"/>
          </a:xfrm>
        </p:spPr>
        <p:txBody>
          <a:bodyPr/>
          <a:lstStyle/>
          <a:p>
            <a:r>
              <a:rPr lang="en-US" sz="2400" dirty="0">
                <a:solidFill>
                  <a:srgbClr val="212121"/>
                </a:solidFill>
                <a:latin typeface="Calibri" panose="020F0502020204030204" pitchFamily="34" charset="0"/>
              </a:rPr>
              <a:t>Polling yes/No question: </a:t>
            </a:r>
          </a:p>
          <a:p>
            <a:r>
              <a:rPr lang="en-US" sz="2400" dirty="0">
                <a:solidFill>
                  <a:srgbClr val="212121"/>
                </a:solidFill>
                <a:latin typeface="Calibri" panose="020F0502020204030204" pitchFamily="34" charset="0"/>
              </a:rPr>
              <a:t>Do you feel that your syllabus communicates diversity and inclusion?</a:t>
            </a:r>
          </a:p>
          <a:p>
            <a:pPr marL="0" indent="0">
              <a:buNone/>
            </a:pPr>
            <a:r>
              <a:rPr lang="en-US" sz="2400" b="1" dirty="0">
                <a:solidFill>
                  <a:srgbClr val="C00000"/>
                </a:solidFill>
              </a:rPr>
              <a:t>If you didn’t bring your syllabus, you can use any of the samples </a:t>
            </a:r>
          </a:p>
          <a:p>
            <a:pPr marL="0" indent="0">
              <a:buNone/>
            </a:pPr>
            <a:r>
              <a:rPr lang="en-US" sz="2400" b="1" dirty="0">
                <a:solidFill>
                  <a:srgbClr val="C00000"/>
                </a:solidFill>
              </a:rPr>
              <a:t>provided on City Tech/Open Lab </a:t>
            </a:r>
          </a:p>
          <a:p>
            <a:pPr marL="0" indent="0">
              <a:buNone/>
            </a:pPr>
            <a:r>
              <a:rPr lang="en-US" sz="2400" b="1" dirty="0">
                <a:solidFill>
                  <a:srgbClr val="C00000"/>
                </a:solidFill>
              </a:rPr>
              <a:t>Sample provided at:</a:t>
            </a:r>
          </a:p>
          <a:p>
            <a:pPr marL="0" indent="0">
              <a:buNone/>
            </a:pPr>
            <a:r>
              <a:rPr lang="en-US" sz="2400" b="1" dirty="0">
                <a:solidFill>
                  <a:srgbClr val="C00000"/>
                </a:solidFill>
              </a:rPr>
              <a:t>https://openlab.citytech.cuny.edu/mingla-writing-syllabus/</a:t>
            </a:r>
          </a:p>
          <a:p>
            <a:pPr marL="0" indent="0">
              <a:buNone/>
            </a:pPr>
            <a:endParaRPr lang="en-US" sz="2400" dirty="0">
              <a:solidFill>
                <a:srgbClr val="212121"/>
              </a:solidFill>
              <a:latin typeface="wf_segoe-ui_normal"/>
            </a:endParaRPr>
          </a:p>
          <a:p>
            <a:endParaRPr lang="en-US" dirty="0"/>
          </a:p>
        </p:txBody>
      </p:sp>
    </p:spTree>
    <p:extLst>
      <p:ext uri="{BB962C8B-B14F-4D97-AF65-F5344CB8AC3E}">
        <p14:creationId xmlns:p14="http://schemas.microsoft.com/office/powerpoint/2010/main" val="283544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a:xfrm>
            <a:off x="3969862" y="172054"/>
            <a:ext cx="3614407" cy="697044"/>
          </a:xfrm>
        </p:spPr>
        <p:txBody>
          <a:bodyPr/>
          <a:lstStyle/>
          <a:p>
            <a:r>
              <a:rPr lang="en-US" dirty="0">
                <a:solidFill>
                  <a:srgbClr val="002060"/>
                </a:solidFill>
              </a:rPr>
              <a:t>AGENDA Hour 1</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a:xfrm>
            <a:off x="147485" y="2196386"/>
            <a:ext cx="3746090" cy="1077755"/>
          </a:xfrm>
        </p:spPr>
        <p:txBody>
          <a:bodyPr>
            <a:normAutofit fontScale="25000" lnSpcReduction="20000"/>
          </a:bodyPr>
          <a:lstStyle/>
          <a:p>
            <a:r>
              <a:rPr lang="en-US" sz="8000" dirty="0">
                <a:solidFill>
                  <a:srgbClr val="212121"/>
                </a:solidFill>
                <a:latin typeface="Calibri" panose="020F0502020204030204" pitchFamily="34" charset="0"/>
              </a:rPr>
              <a:t>1- (5-min)  Entry Ticket: “What’s one thing you do to make your syllabus more inclusive?” [Please type your response in the chat]</a:t>
            </a:r>
            <a:endParaRPr lang="en-US" sz="8000" dirty="0">
              <a:solidFill>
                <a:srgbClr val="212121"/>
              </a:solidFill>
              <a:latin typeface="wf_segoe-ui_normal"/>
            </a:endParaRPr>
          </a:p>
          <a:p>
            <a:endParaRPr lang="en-US" dirty="0"/>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p:txBody>
          <a:bodyPr/>
          <a:lstStyle/>
          <a:p>
            <a:r>
              <a:rPr lang="en-US" dirty="0"/>
              <a:t>Title Writing Syllabi that Promote and Embrace Diversity and Inclusion</a:t>
            </a: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2</a:t>
            </a:fld>
            <a:endParaRPr lang="en-US" dirty="0"/>
          </a:p>
        </p:txBody>
      </p:sp>
      <p:sp>
        <p:nvSpPr>
          <p:cNvPr id="29"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p:txBody>
          <a:bodyPr/>
          <a:lstStyle/>
          <a:p>
            <a:r>
              <a:rPr lang="en-US" dirty="0"/>
              <a:t>20XX</a:t>
            </a:r>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a:xfrm>
            <a:off x="4407915" y="2154305"/>
            <a:ext cx="3256674" cy="642790"/>
          </a:xfrm>
        </p:spPr>
        <p:txBody>
          <a:bodyPr/>
          <a:lstStyle/>
          <a:p>
            <a:r>
              <a:rPr lang="en-US" dirty="0">
                <a:solidFill>
                  <a:srgbClr val="212121"/>
                </a:solidFill>
                <a:latin typeface="Calibri" panose="020F0502020204030204" pitchFamily="34" charset="0"/>
              </a:rPr>
              <a:t>15-min) Presentation</a:t>
            </a:r>
            <a:endParaRPr lang="en-US" dirty="0">
              <a:solidFill>
                <a:srgbClr val="212121"/>
              </a:solidFill>
              <a:latin typeface="wf_segoe-ui_normal"/>
            </a:endParaRPr>
          </a:p>
          <a:p>
            <a:endParaRPr lang="en-US" dirty="0"/>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a:xfrm>
            <a:off x="8047686" y="2176255"/>
            <a:ext cx="3705570" cy="499493"/>
          </a:xfrm>
        </p:spPr>
        <p:txBody>
          <a:bodyPr>
            <a:normAutofit fontScale="25000" lnSpcReduction="20000"/>
          </a:bodyPr>
          <a:lstStyle/>
          <a:p>
            <a:r>
              <a:rPr lang="en-US" sz="8000" dirty="0">
                <a:solidFill>
                  <a:srgbClr val="212121"/>
                </a:solidFill>
                <a:latin typeface="Calibri" panose="020F0502020204030204" pitchFamily="34" charset="0"/>
              </a:rPr>
              <a:t>3- (5-min) Poll activity: Polling yes/No question: Do you feel that your syllabus communicates diversity and inclusion?</a:t>
            </a:r>
            <a:endParaRPr lang="en-US" sz="8000" dirty="0">
              <a:solidFill>
                <a:srgbClr val="212121"/>
              </a:solidFill>
              <a:latin typeface="wf_segoe-ui_normal"/>
            </a:endParaRPr>
          </a:p>
          <a:p>
            <a:endParaRPr lang="en-US" dirty="0"/>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a:xfrm>
            <a:off x="147485" y="4859920"/>
            <a:ext cx="3256674" cy="499493"/>
          </a:xfrm>
        </p:spPr>
        <p:txBody>
          <a:bodyPr>
            <a:normAutofit fontScale="92500"/>
          </a:bodyPr>
          <a:lstStyle/>
          <a:p>
            <a:r>
              <a:rPr lang="en-US" dirty="0">
                <a:solidFill>
                  <a:srgbClr val="212121"/>
                </a:solidFill>
                <a:latin typeface="Calibri" panose="020F0502020204030204" pitchFamily="34" charset="0"/>
              </a:rPr>
              <a:t>4- (15-min) Presentation</a:t>
            </a:r>
            <a:endParaRPr lang="en-US" dirty="0">
              <a:solidFill>
                <a:srgbClr val="212121"/>
              </a:solidFill>
              <a:latin typeface="wf_segoe-ui_normal"/>
            </a:endParaRPr>
          </a:p>
          <a:p>
            <a:endParaRPr lang="en-US" dirty="0"/>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a:xfrm>
            <a:off x="4467663" y="4813708"/>
            <a:ext cx="3256674" cy="499493"/>
          </a:xfrm>
        </p:spPr>
        <p:txBody>
          <a:bodyPr>
            <a:normAutofit fontScale="25000" lnSpcReduction="20000"/>
          </a:bodyPr>
          <a:lstStyle/>
          <a:p>
            <a:r>
              <a:rPr lang="en-US" sz="8000" dirty="0">
                <a:solidFill>
                  <a:srgbClr val="212121"/>
                </a:solidFill>
                <a:latin typeface="Calibri" panose="020F0502020204030204" pitchFamily="34" charset="0"/>
              </a:rPr>
              <a:t>5- (10-min) Interactive</a:t>
            </a:r>
            <a:endParaRPr lang="en-US" sz="8000" dirty="0">
              <a:solidFill>
                <a:srgbClr val="212121"/>
              </a:solidFill>
              <a:latin typeface="wf_segoe-ui_normal"/>
            </a:endParaRPr>
          </a:p>
          <a:p>
            <a:r>
              <a:rPr lang="en-US" sz="8000" dirty="0">
                <a:solidFill>
                  <a:srgbClr val="212121"/>
                </a:solidFill>
                <a:latin typeface="Calibri" panose="020F0502020204030204" pitchFamily="34" charset="0"/>
              </a:rPr>
              <a:t>Q &amp; A sharing ideas about the key concepts from the presentation</a:t>
            </a:r>
            <a:endParaRPr lang="en-US" sz="8000" dirty="0">
              <a:solidFill>
                <a:srgbClr val="212121"/>
              </a:solidFill>
              <a:latin typeface="wf_segoe-ui_normal"/>
            </a:endParaRPr>
          </a:p>
          <a:p>
            <a:endParaRPr lang="en-US" dirty="0"/>
          </a:p>
        </p:txBody>
      </p:sp>
      <p:sp>
        <p:nvSpPr>
          <p:cNvPr id="34" name="Text Placeholder 33">
            <a:extLst>
              <a:ext uri="{FF2B5EF4-FFF2-40B4-BE49-F238E27FC236}">
                <a16:creationId xmlns:a16="http://schemas.microsoft.com/office/drawing/2014/main" id="{3C4E060E-0CFB-411A-B226-CDA349703288}"/>
              </a:ext>
            </a:extLst>
          </p:cNvPr>
          <p:cNvSpPr>
            <a:spLocks noGrp="1"/>
          </p:cNvSpPr>
          <p:nvPr>
            <p:ph type="body" sz="half" idx="20"/>
          </p:nvPr>
        </p:nvSpPr>
        <p:spPr>
          <a:xfrm>
            <a:off x="8006525" y="4746795"/>
            <a:ext cx="3077058" cy="347186"/>
          </a:xfrm>
        </p:spPr>
        <p:txBody>
          <a:bodyPr>
            <a:normAutofit fontScale="70000" lnSpcReduction="20000"/>
          </a:bodyPr>
          <a:lstStyle/>
          <a:p>
            <a:r>
              <a:rPr lang="en-US" sz="2800" dirty="0">
                <a:solidFill>
                  <a:srgbClr val="212121"/>
                </a:solidFill>
                <a:latin typeface="Calibri" panose="020F0502020204030204" pitchFamily="34" charset="0"/>
              </a:rPr>
              <a:t>10-min) Interactive</a:t>
            </a:r>
            <a:endParaRPr lang="en-US" sz="2800" dirty="0">
              <a:solidFill>
                <a:srgbClr val="212121"/>
              </a:solidFill>
              <a:latin typeface="wf_segoe-ui_normal"/>
            </a:endParaRPr>
          </a:p>
          <a:p>
            <a:endParaRPr lang="en-US" dirty="0"/>
          </a:p>
        </p:txBody>
      </p:sp>
      <p:sp>
        <p:nvSpPr>
          <p:cNvPr id="35" name="Text Placeholder 34">
            <a:extLst>
              <a:ext uri="{FF2B5EF4-FFF2-40B4-BE49-F238E27FC236}">
                <a16:creationId xmlns:a16="http://schemas.microsoft.com/office/drawing/2014/main" id="{736BA5EA-18C4-4263-BDB0-C57CB168D0AF}"/>
              </a:ext>
            </a:extLst>
          </p:cNvPr>
          <p:cNvSpPr>
            <a:spLocks noGrp="1"/>
          </p:cNvSpPr>
          <p:nvPr>
            <p:ph type="body" sz="half" idx="21"/>
          </p:nvPr>
        </p:nvSpPr>
        <p:spPr>
          <a:xfrm>
            <a:off x="216329" y="3304812"/>
            <a:ext cx="3256674" cy="499493"/>
          </a:xfrm>
        </p:spPr>
        <p:txBody>
          <a:bodyPr>
            <a:normAutofit/>
          </a:bodyPr>
          <a:lstStyle/>
          <a:p>
            <a:r>
              <a:rPr lang="en-US" b="1" dirty="0">
                <a:solidFill>
                  <a:srgbClr val="C00000"/>
                </a:solidFill>
              </a:rPr>
              <a:t>Quick Interaction</a:t>
            </a:r>
          </a:p>
        </p:txBody>
      </p:sp>
      <p:sp>
        <p:nvSpPr>
          <p:cNvPr id="36" name="Text Placeholder 35">
            <a:extLst>
              <a:ext uri="{FF2B5EF4-FFF2-40B4-BE49-F238E27FC236}">
                <a16:creationId xmlns:a16="http://schemas.microsoft.com/office/drawing/2014/main" id="{69F05205-BC24-4284-BB47-960282D011ED}"/>
              </a:ext>
            </a:extLst>
          </p:cNvPr>
          <p:cNvSpPr>
            <a:spLocks noGrp="1"/>
          </p:cNvSpPr>
          <p:nvPr>
            <p:ph type="body" sz="half" idx="22"/>
          </p:nvPr>
        </p:nvSpPr>
        <p:spPr>
          <a:xfrm>
            <a:off x="4407915" y="2704099"/>
            <a:ext cx="3256674" cy="499493"/>
          </a:xfrm>
        </p:spPr>
        <p:txBody>
          <a:bodyPr>
            <a:normAutofit fontScale="92500" lnSpcReduction="20000"/>
          </a:bodyPr>
          <a:lstStyle/>
          <a:p>
            <a:r>
              <a:rPr lang="en-US" b="1" dirty="0">
                <a:solidFill>
                  <a:srgbClr val="C00000"/>
                </a:solidFill>
              </a:rPr>
              <a:t>Some of the major Items to be considered when writing the syllabus</a:t>
            </a:r>
          </a:p>
        </p:txBody>
      </p:sp>
      <p:sp>
        <p:nvSpPr>
          <p:cNvPr id="37" name="Text Placeholder 36">
            <a:extLst>
              <a:ext uri="{FF2B5EF4-FFF2-40B4-BE49-F238E27FC236}">
                <a16:creationId xmlns:a16="http://schemas.microsoft.com/office/drawing/2014/main" id="{D78092F6-F4AA-40B6-B5DE-CEA37AB1A9D2}"/>
              </a:ext>
            </a:extLst>
          </p:cNvPr>
          <p:cNvSpPr>
            <a:spLocks noGrp="1"/>
          </p:cNvSpPr>
          <p:nvPr>
            <p:ph type="body" sz="half" idx="23"/>
          </p:nvPr>
        </p:nvSpPr>
        <p:spPr>
          <a:xfrm>
            <a:off x="8132295" y="3203592"/>
            <a:ext cx="3256674" cy="499493"/>
          </a:xfrm>
        </p:spPr>
        <p:txBody>
          <a:bodyPr>
            <a:noAutofit/>
          </a:bodyPr>
          <a:lstStyle/>
          <a:p>
            <a:r>
              <a:rPr lang="en-US" sz="1400" b="1" dirty="0">
                <a:solidFill>
                  <a:srgbClr val="C00000"/>
                </a:solidFill>
              </a:rPr>
              <a:t>Sample provided at: https://openlab.citytech.cuny.edu/mingla-writing-syllabus/</a:t>
            </a:r>
          </a:p>
        </p:txBody>
      </p:sp>
      <p:sp>
        <p:nvSpPr>
          <p:cNvPr id="38" name="Text Placeholder 37">
            <a:extLst>
              <a:ext uri="{FF2B5EF4-FFF2-40B4-BE49-F238E27FC236}">
                <a16:creationId xmlns:a16="http://schemas.microsoft.com/office/drawing/2014/main" id="{4EC928A2-6A4A-452E-8823-81F26EA40C9C}"/>
              </a:ext>
            </a:extLst>
          </p:cNvPr>
          <p:cNvSpPr>
            <a:spLocks noGrp="1"/>
          </p:cNvSpPr>
          <p:nvPr>
            <p:ph type="body" sz="half" idx="24"/>
          </p:nvPr>
        </p:nvSpPr>
        <p:spPr/>
        <p:txBody>
          <a:bodyPr>
            <a:normAutofit fontScale="92500" lnSpcReduction="20000"/>
          </a:bodyPr>
          <a:lstStyle/>
          <a:p>
            <a:r>
              <a:rPr lang="en-US" dirty="0"/>
              <a:t>Maximincto od essi sime voluptati ipis maximus liquatem voluptatur.</a:t>
            </a:r>
          </a:p>
        </p:txBody>
      </p:sp>
      <p:sp>
        <p:nvSpPr>
          <p:cNvPr id="40" name="Text Placeholder 39">
            <a:extLst>
              <a:ext uri="{FF2B5EF4-FFF2-40B4-BE49-F238E27FC236}">
                <a16:creationId xmlns:a16="http://schemas.microsoft.com/office/drawing/2014/main" id="{F5F658D4-342A-4944-98F5-EC1761CC401B}"/>
              </a:ext>
            </a:extLst>
          </p:cNvPr>
          <p:cNvSpPr>
            <a:spLocks noGrp="1"/>
          </p:cNvSpPr>
          <p:nvPr>
            <p:ph type="body" sz="half" idx="26"/>
          </p:nvPr>
        </p:nvSpPr>
        <p:spPr>
          <a:xfrm>
            <a:off x="7855974" y="5093980"/>
            <a:ext cx="4188541" cy="926687"/>
          </a:xfrm>
        </p:spPr>
        <p:txBody>
          <a:bodyPr>
            <a:noAutofit/>
          </a:bodyPr>
          <a:lstStyle/>
          <a:p>
            <a:r>
              <a:rPr lang="en-US" sz="2000" b="1" dirty="0">
                <a:solidFill>
                  <a:srgbClr val="212121"/>
                </a:solidFill>
                <a:latin typeface="Calibri" panose="020F0502020204030204" pitchFamily="34" charset="0"/>
              </a:rPr>
              <a:t>Show one example from your syllabus that communicates inclusion. Type on chat box. Share</a:t>
            </a:r>
            <a:endParaRPr lang="en-US" sz="2000" b="1" dirty="0"/>
          </a:p>
        </p:txBody>
      </p:sp>
      <p:pic>
        <p:nvPicPr>
          <p:cNvPr id="51" name="Picture Placeholder 50" descr="Paper">
            <a:extLst>
              <a:ext uri="{FF2B5EF4-FFF2-40B4-BE49-F238E27FC236}">
                <a16:creationId xmlns:a16="http://schemas.microsoft.com/office/drawing/2014/main" id="{FFC09231-9C4D-4246-A535-C36907194980}"/>
              </a:ext>
            </a:extLst>
          </p:cNvPr>
          <p:cNvPicPr>
            <a:picLocks noGrp="1" noChangeAspect="1"/>
          </p:cNvPicPr>
          <p:nvPr>
            <p:ph type="pic" sz="quarter" idx="27"/>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1731" y="1034217"/>
            <a:ext cx="989995" cy="991227"/>
          </a:xfrm>
        </p:spPr>
      </p:pic>
      <p:pic>
        <p:nvPicPr>
          <p:cNvPr id="59" name="Picture Placeholder 58" descr="Stopwatch">
            <a:extLst>
              <a:ext uri="{FF2B5EF4-FFF2-40B4-BE49-F238E27FC236}">
                <a16:creationId xmlns:a16="http://schemas.microsoft.com/office/drawing/2014/main" id="{254CDD44-0160-47AE-934F-2D936D20C7FF}"/>
              </a:ext>
            </a:extLst>
          </p:cNvPr>
          <p:cNvPicPr>
            <a:picLocks noGrp="1" noChangeAspect="1"/>
          </p:cNvPicPr>
          <p:nvPr>
            <p:ph type="pic" sz="quarter" idx="3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14698" y="3804305"/>
            <a:ext cx="867600" cy="868680"/>
          </a:xfrm>
        </p:spPr>
      </p:pic>
      <p:pic>
        <p:nvPicPr>
          <p:cNvPr id="61" name="Picture Placeholder 60" descr="Target">
            <a:extLst>
              <a:ext uri="{FF2B5EF4-FFF2-40B4-BE49-F238E27FC236}">
                <a16:creationId xmlns:a16="http://schemas.microsoft.com/office/drawing/2014/main" id="{ED39021A-AD0E-4A23-A73D-402E0578804C}"/>
              </a:ext>
            </a:extLst>
          </p:cNvPr>
          <p:cNvPicPr>
            <a:picLocks noGrp="1" noChangeAspect="1"/>
          </p:cNvPicPr>
          <p:nvPr>
            <p:ph type="pic" sz="quarter" idx="32"/>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93032" y="3890091"/>
            <a:ext cx="867600" cy="868680"/>
          </a:xfrm>
        </p:spPr>
      </p:pic>
      <p:pic>
        <p:nvPicPr>
          <p:cNvPr id="71" name="Picture Placeholder 70" descr="Checklist RTL">
            <a:extLst>
              <a:ext uri="{FF2B5EF4-FFF2-40B4-BE49-F238E27FC236}">
                <a16:creationId xmlns:a16="http://schemas.microsoft.com/office/drawing/2014/main" id="{76E10F36-72C7-48D2-92C9-EB0F25D8477E}"/>
              </a:ext>
            </a:extLst>
          </p:cNvPr>
          <p:cNvPicPr>
            <a:picLocks noGrp="1" noChangeAspect="1"/>
          </p:cNvPicPr>
          <p:nvPr>
            <p:ph type="pic" sz="quarter" idx="2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68652" y="1048607"/>
            <a:ext cx="867600" cy="868680"/>
          </a:xfrm>
        </p:spPr>
      </p:pic>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816058" y="1072542"/>
            <a:ext cx="867600" cy="868680"/>
          </a:xfrm>
        </p:spPr>
      </p:pic>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p:pic>
      <p:pic>
        <p:nvPicPr>
          <p:cNvPr id="26" name="Content Placeholder 10">
            <a:extLst>
              <a:ext uri="{FF2B5EF4-FFF2-40B4-BE49-F238E27FC236}">
                <a16:creationId xmlns:a16="http://schemas.microsoft.com/office/drawing/2014/main" id="{BA7505DA-7155-463C-93E3-415E38B69E95}"/>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037391" y="1221485"/>
            <a:ext cx="518673" cy="570794"/>
          </a:xfrm>
          <a:prstGeom prst="rect">
            <a:avLst/>
          </a:prstGeom>
        </p:spPr>
      </p:pic>
    </p:spTree>
    <p:extLst>
      <p:ext uri="{BB962C8B-B14F-4D97-AF65-F5344CB8AC3E}">
        <p14:creationId xmlns:p14="http://schemas.microsoft.com/office/powerpoint/2010/main" val="64380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A6E0-71B0-401C-B01C-43E294A2998C}"/>
              </a:ext>
            </a:extLst>
          </p:cNvPr>
          <p:cNvSpPr>
            <a:spLocks noGrp="1"/>
          </p:cNvSpPr>
          <p:nvPr>
            <p:ph type="title"/>
          </p:nvPr>
        </p:nvSpPr>
        <p:spPr>
          <a:xfrm>
            <a:off x="3862728" y="747075"/>
            <a:ext cx="6597464" cy="3196748"/>
          </a:xfrm>
        </p:spPr>
        <p:txBody>
          <a:bodyPr>
            <a:noAutofit/>
          </a:bodyPr>
          <a:lstStyle/>
          <a:p>
            <a:r>
              <a:rPr lang="en-US" sz="3600" dirty="0"/>
              <a:t>Goal: Contributing and sharing ideas on creating effective syllabus that help us communicate better with our students, and help every student grow despite the background </a:t>
            </a:r>
          </a:p>
        </p:txBody>
      </p:sp>
      <p:sp>
        <p:nvSpPr>
          <p:cNvPr id="3" name="Text Placeholder 2">
            <a:extLst>
              <a:ext uri="{FF2B5EF4-FFF2-40B4-BE49-F238E27FC236}">
                <a16:creationId xmlns:a16="http://schemas.microsoft.com/office/drawing/2014/main" id="{E140DFF4-67C3-4A2C-9D4B-50066E37FE98}"/>
              </a:ext>
            </a:extLst>
          </p:cNvPr>
          <p:cNvSpPr>
            <a:spLocks noGrp="1"/>
          </p:cNvSpPr>
          <p:nvPr>
            <p:ph type="body" idx="1"/>
          </p:nvPr>
        </p:nvSpPr>
        <p:spPr>
          <a:xfrm>
            <a:off x="3632068" y="4610738"/>
            <a:ext cx="6597465" cy="1500187"/>
          </a:xfrm>
        </p:spPr>
        <p:txBody>
          <a:bodyPr>
            <a:normAutofit lnSpcReduction="10000"/>
          </a:bodyPr>
          <a:lstStyle/>
          <a:p>
            <a:r>
              <a:rPr lang="en-US" dirty="0"/>
              <a:t>I will try my best to bring some of the ideas, challenges and contributions, but you all are welcome to contribute and share your struggles and successes too.</a:t>
            </a:r>
          </a:p>
        </p:txBody>
      </p:sp>
    </p:spTree>
    <p:extLst>
      <p:ext uri="{BB962C8B-B14F-4D97-AF65-F5344CB8AC3E}">
        <p14:creationId xmlns:p14="http://schemas.microsoft.com/office/powerpoint/2010/main" val="333344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663149-893F-4FEA-AC8E-725E6C0763DB}"/>
              </a:ext>
            </a:extLst>
          </p:cNvPr>
          <p:cNvSpPr>
            <a:spLocks noGrp="1"/>
          </p:cNvSpPr>
          <p:nvPr>
            <p:ph type="body" sz="quarter" idx="14"/>
          </p:nvPr>
        </p:nvSpPr>
        <p:spPr/>
        <p:txBody>
          <a:bodyPr/>
          <a:lstStyle/>
          <a:p>
            <a:endParaRPr lang="en-US"/>
          </a:p>
        </p:txBody>
      </p:sp>
      <p:sp>
        <p:nvSpPr>
          <p:cNvPr id="10" name="Text Placeholder 9">
            <a:extLst>
              <a:ext uri="{FF2B5EF4-FFF2-40B4-BE49-F238E27FC236}">
                <a16:creationId xmlns:a16="http://schemas.microsoft.com/office/drawing/2014/main" id="{678EED89-69D9-4A6C-8517-67BDCD797444}"/>
              </a:ext>
            </a:extLst>
          </p:cNvPr>
          <p:cNvSpPr>
            <a:spLocks noGrp="1"/>
          </p:cNvSpPr>
          <p:nvPr>
            <p:ph type="body" sz="half" idx="21"/>
          </p:nvPr>
        </p:nvSpPr>
        <p:spPr>
          <a:xfrm>
            <a:off x="1132907" y="2666108"/>
            <a:ext cx="9652113" cy="499493"/>
          </a:xfrm>
        </p:spPr>
        <p:txBody>
          <a:bodyPr>
            <a:noAutofit/>
          </a:bodyPr>
          <a:lstStyle/>
          <a:p>
            <a:r>
              <a:rPr lang="en-US" sz="3600" dirty="0">
                <a:solidFill>
                  <a:schemeClr val="tx2"/>
                </a:solidFill>
              </a:rPr>
              <a:t>Starting with an inclusive and up to date syllabus and making an ongoing effort to ensuring that every voice is heard, and every student can thrive and learn, can lead to a successful course outcome.</a:t>
            </a:r>
          </a:p>
        </p:txBody>
      </p:sp>
      <p:pic>
        <p:nvPicPr>
          <p:cNvPr id="22" name="Content Placeholder 10">
            <a:extLst>
              <a:ext uri="{FF2B5EF4-FFF2-40B4-BE49-F238E27FC236}">
                <a16:creationId xmlns:a16="http://schemas.microsoft.com/office/drawing/2014/main" id="{56F0E81A-C7A8-48D8-9C5B-0A31427EA85B}"/>
              </a:ext>
            </a:extLst>
          </p:cNvPr>
          <p:cNvPicPr>
            <a:picLocks noGrp="1" noChangeAspect="1"/>
          </p:cNvPicPr>
          <p:nvPr>
            <p:ph type="pic" sz="quarter" idx="27"/>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296" b="4296"/>
          <a:stretch>
            <a:fillRect/>
          </a:stretch>
        </p:blipFill>
        <p:spPr>
          <a:xfrm>
            <a:off x="5469112" y="1195613"/>
            <a:ext cx="1467810" cy="1470495"/>
          </a:xfrm>
          <a:prstGeom prst="rect">
            <a:avLst/>
          </a:prstGeom>
        </p:spPr>
      </p:pic>
      <p:sp>
        <p:nvSpPr>
          <p:cNvPr id="23" name="TextBox 22">
            <a:extLst>
              <a:ext uri="{FF2B5EF4-FFF2-40B4-BE49-F238E27FC236}">
                <a16:creationId xmlns:a16="http://schemas.microsoft.com/office/drawing/2014/main" id="{51D296D8-4660-4856-9FE4-471B8C487054}"/>
              </a:ext>
            </a:extLst>
          </p:cNvPr>
          <p:cNvSpPr txBox="1"/>
          <p:nvPr/>
        </p:nvSpPr>
        <p:spPr>
          <a:xfrm>
            <a:off x="2294164" y="1681037"/>
            <a:ext cx="2677886" cy="707886"/>
          </a:xfrm>
          <a:prstGeom prst="rect">
            <a:avLst/>
          </a:prstGeom>
          <a:noFill/>
        </p:spPr>
        <p:txBody>
          <a:bodyPr wrap="square" rtlCol="0">
            <a:spAutoFit/>
          </a:bodyPr>
          <a:lstStyle/>
          <a:p>
            <a:r>
              <a:rPr lang="en-US" sz="4000" b="1" dirty="0"/>
              <a:t>Reasoning</a:t>
            </a:r>
          </a:p>
        </p:txBody>
      </p:sp>
    </p:spTree>
    <p:extLst>
      <p:ext uri="{BB962C8B-B14F-4D97-AF65-F5344CB8AC3E}">
        <p14:creationId xmlns:p14="http://schemas.microsoft.com/office/powerpoint/2010/main" val="419870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33A6-4B1A-42AF-8B94-DA4405CF71E8}"/>
              </a:ext>
            </a:extLst>
          </p:cNvPr>
          <p:cNvSpPr>
            <a:spLocks noGrp="1"/>
          </p:cNvSpPr>
          <p:nvPr>
            <p:ph type="title"/>
          </p:nvPr>
        </p:nvSpPr>
        <p:spPr>
          <a:xfrm>
            <a:off x="4054508" y="653257"/>
            <a:ext cx="4737482" cy="697044"/>
          </a:xfrm>
        </p:spPr>
        <p:txBody>
          <a:bodyPr/>
          <a:lstStyle/>
          <a:p>
            <a:r>
              <a:rPr lang="en-US" dirty="0">
                <a:solidFill>
                  <a:schemeClr val="tx2"/>
                </a:solidFill>
              </a:rPr>
              <a:t>Objectives</a:t>
            </a:r>
          </a:p>
        </p:txBody>
      </p:sp>
      <p:sp>
        <p:nvSpPr>
          <p:cNvPr id="4" name="Text Placeholder 3">
            <a:extLst>
              <a:ext uri="{FF2B5EF4-FFF2-40B4-BE49-F238E27FC236}">
                <a16:creationId xmlns:a16="http://schemas.microsoft.com/office/drawing/2014/main" id="{C5663149-893F-4FEA-AC8E-725E6C0763DB}"/>
              </a:ext>
            </a:extLst>
          </p:cNvPr>
          <p:cNvSpPr>
            <a:spLocks noGrp="1"/>
          </p:cNvSpPr>
          <p:nvPr>
            <p:ph type="body" sz="quarter" idx="14"/>
          </p:nvPr>
        </p:nvSpPr>
        <p:spPr/>
        <p:txBody>
          <a:bodyPr/>
          <a:lstStyle/>
          <a:p>
            <a:endParaRPr lang="en-US"/>
          </a:p>
        </p:txBody>
      </p:sp>
      <p:sp>
        <p:nvSpPr>
          <p:cNvPr id="10" name="Text Placeholder 9">
            <a:extLst>
              <a:ext uri="{FF2B5EF4-FFF2-40B4-BE49-F238E27FC236}">
                <a16:creationId xmlns:a16="http://schemas.microsoft.com/office/drawing/2014/main" id="{678EED89-69D9-4A6C-8517-67BDCD797444}"/>
              </a:ext>
            </a:extLst>
          </p:cNvPr>
          <p:cNvSpPr>
            <a:spLocks noGrp="1"/>
          </p:cNvSpPr>
          <p:nvPr>
            <p:ph type="body" sz="half" idx="21"/>
          </p:nvPr>
        </p:nvSpPr>
        <p:spPr>
          <a:xfrm>
            <a:off x="416379" y="1669165"/>
            <a:ext cx="3458515" cy="499493"/>
          </a:xfrm>
        </p:spPr>
        <p:txBody>
          <a:bodyPr>
            <a:noAutofit/>
          </a:bodyPr>
          <a:lstStyle/>
          <a:p>
            <a:r>
              <a:rPr lang="en-US" sz="2400" dirty="0">
                <a:solidFill>
                  <a:schemeClr val="tx2"/>
                </a:solidFill>
              </a:rPr>
              <a:t>Creating policies, statements, and information that establish communication and behaviors that are inclusive and consider such prospective as disabilities, mental health issues, transgender, financial challenges, underrepresented groups, etc.</a:t>
            </a:r>
          </a:p>
        </p:txBody>
      </p:sp>
      <p:sp>
        <p:nvSpPr>
          <p:cNvPr id="11" name="Text Placeholder 10">
            <a:extLst>
              <a:ext uri="{FF2B5EF4-FFF2-40B4-BE49-F238E27FC236}">
                <a16:creationId xmlns:a16="http://schemas.microsoft.com/office/drawing/2014/main" id="{8114B914-9988-4AAF-89D7-F92F25215F1F}"/>
              </a:ext>
            </a:extLst>
          </p:cNvPr>
          <p:cNvSpPr>
            <a:spLocks noGrp="1"/>
          </p:cNvSpPr>
          <p:nvPr>
            <p:ph type="body" sz="half" idx="22"/>
          </p:nvPr>
        </p:nvSpPr>
        <p:spPr>
          <a:xfrm>
            <a:off x="4287880" y="1760451"/>
            <a:ext cx="3256674" cy="499493"/>
          </a:xfrm>
        </p:spPr>
        <p:txBody>
          <a:bodyPr>
            <a:noAutofit/>
          </a:bodyPr>
          <a:lstStyle/>
          <a:p>
            <a:r>
              <a:rPr lang="en-US" sz="2400" dirty="0">
                <a:solidFill>
                  <a:schemeClr val="tx2"/>
                </a:solidFill>
              </a:rPr>
              <a:t>Using inclusive resources such as texts, videos articles, films, that are inclusive considering racial, gender, geographic, socioeconomic, and ability status. Consider: Who is it, who it is directed to, who is the producer. </a:t>
            </a:r>
          </a:p>
          <a:p>
            <a:endParaRPr lang="en-US" sz="2400" dirty="0">
              <a:solidFill>
                <a:schemeClr val="tx2"/>
              </a:solidFill>
            </a:endParaRPr>
          </a:p>
        </p:txBody>
      </p:sp>
      <p:sp>
        <p:nvSpPr>
          <p:cNvPr id="12" name="Text Placeholder 11">
            <a:extLst>
              <a:ext uri="{FF2B5EF4-FFF2-40B4-BE49-F238E27FC236}">
                <a16:creationId xmlns:a16="http://schemas.microsoft.com/office/drawing/2014/main" id="{5A284784-BBA9-47AA-A303-54FBB828335E}"/>
              </a:ext>
            </a:extLst>
          </p:cNvPr>
          <p:cNvSpPr>
            <a:spLocks noGrp="1"/>
          </p:cNvSpPr>
          <p:nvPr>
            <p:ph type="body" sz="half" idx="23"/>
          </p:nvPr>
        </p:nvSpPr>
        <p:spPr>
          <a:xfrm>
            <a:off x="8087791" y="1760451"/>
            <a:ext cx="3687830" cy="499493"/>
          </a:xfrm>
        </p:spPr>
        <p:txBody>
          <a:bodyPr>
            <a:noAutofit/>
          </a:bodyPr>
          <a:lstStyle/>
          <a:p>
            <a:r>
              <a:rPr lang="en-US" sz="2400" dirty="0">
                <a:solidFill>
                  <a:schemeClr val="tx2"/>
                </a:solidFill>
              </a:rPr>
              <a:t>Communicating and setting expectations for a constructive dialogue despite differences,  respecting each other's opinions, clarifying, explaining, and providing scientific facts for making the main conclusions and decisions. </a:t>
            </a:r>
          </a:p>
        </p:txBody>
      </p:sp>
    </p:spTree>
    <p:extLst>
      <p:ext uri="{BB962C8B-B14F-4D97-AF65-F5344CB8AC3E}">
        <p14:creationId xmlns:p14="http://schemas.microsoft.com/office/powerpoint/2010/main" val="45338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w="139700" h="139700" prst="divot"/>
          </a:sp3d>
        </p:spPr>
        <p:txBody>
          <a:bodyPr/>
          <a:lstStyle/>
          <a:p>
            <a:r>
              <a:rPr lang="en-US" dirty="0"/>
              <a:t>Stages of designing for a good structure of the course</a:t>
            </a:r>
          </a:p>
        </p:txBody>
      </p:sp>
      <p:sp>
        <p:nvSpPr>
          <p:cNvPr id="3" name="Text Placeholder 2"/>
          <p:cNvSpPr>
            <a:spLocks noGrp="1"/>
          </p:cNvSpPr>
          <p:nvPr>
            <p:ph type="body" idx="1"/>
          </p:nvPr>
        </p:nvSpPr>
        <p:spPr>
          <a:xfrm>
            <a:off x="1188582" y="2050878"/>
            <a:ext cx="4489704" cy="830695"/>
          </a:xfrm>
          <a:solidFill>
            <a:srgbClr val="00B0F0"/>
          </a:solidFill>
          <a:scene3d>
            <a:camera prst="orthographicFront"/>
            <a:lightRig rig="threePt" dir="t"/>
          </a:scene3d>
          <a:sp3d>
            <a:bevelT w="139700" h="139700" prst="divot"/>
          </a:sp3d>
        </p:spPr>
        <p:txBody>
          <a:bodyPr>
            <a:normAutofit fontScale="85000" lnSpcReduction="20000"/>
          </a:bodyPr>
          <a:lstStyle/>
          <a:p>
            <a:r>
              <a:rPr lang="en-US" dirty="0"/>
              <a:t>When you use UDL, you assume that barriers to learning are in the design of the environment, not in the student.</a:t>
            </a:r>
          </a:p>
        </p:txBody>
      </p:sp>
      <p:sp>
        <p:nvSpPr>
          <p:cNvPr id="5" name="Text Placeholder 4"/>
          <p:cNvSpPr>
            <a:spLocks noGrp="1"/>
          </p:cNvSpPr>
          <p:nvPr>
            <p:ph type="body" sz="quarter" idx="3"/>
          </p:nvPr>
        </p:nvSpPr>
        <p:spPr/>
        <p:txBody>
          <a:bodyPr/>
          <a:lstStyle/>
          <a:p>
            <a:r>
              <a:rPr lang="en-US" dirty="0"/>
              <a:t>Stages of backward design</a:t>
            </a:r>
          </a:p>
        </p:txBody>
      </p:sp>
      <p:pic>
        <p:nvPicPr>
          <p:cNvPr id="7" name="Content Placeholder 6">
            <a:extLst>
              <a:ext uri="{FF2B5EF4-FFF2-40B4-BE49-F238E27FC236}">
                <a16:creationId xmlns:a16="http://schemas.microsoft.com/office/drawing/2014/main" id="{C2D741CA-2EEC-4F43-B8A9-E7D1EE972C04}"/>
              </a:ext>
            </a:extLst>
          </p:cNvPr>
          <p:cNvPicPr>
            <a:picLocks noGrp="1"/>
          </p:cNvPicPr>
          <p:nvPr>
            <p:ph sz="half" idx="2"/>
          </p:nvPr>
        </p:nvPicPr>
        <p:blipFill>
          <a:blip r:embed="rId2"/>
          <a:stretch>
            <a:fillRect/>
          </a:stretch>
        </p:blipFill>
        <p:spPr>
          <a:xfrm>
            <a:off x="1280160" y="2965622"/>
            <a:ext cx="4306549" cy="3648457"/>
          </a:xfrm>
          <a:prstGeom prst="rect">
            <a:avLst/>
          </a:prstGeom>
          <a:scene3d>
            <a:camera prst="orthographicFront"/>
            <a:lightRig rig="threePt" dir="t"/>
          </a:scene3d>
          <a:sp3d>
            <a:bevelT w="139700" h="139700" prst="divot"/>
          </a:sp3d>
        </p:spPr>
      </p:pic>
      <p:graphicFrame>
        <p:nvGraphicFramePr>
          <p:cNvPr id="9" name="Content Placeholder 2">
            <a:extLst>
              <a:ext uri="{FF2B5EF4-FFF2-40B4-BE49-F238E27FC236}">
                <a16:creationId xmlns:a16="http://schemas.microsoft.com/office/drawing/2014/main" id="{994D68FB-FB05-4397-B61E-36CA17C4D304}"/>
              </a:ext>
            </a:extLst>
          </p:cNvPr>
          <p:cNvGraphicFramePr>
            <a:graphicFrameLocks noGrp="1"/>
          </p:cNvGraphicFramePr>
          <p:nvPr>
            <p:ph sz="quarter" idx="4"/>
            <p:extLst>
              <p:ext uri="{D42A27DB-BD31-4B8C-83A1-F6EECF244321}">
                <p14:modId xmlns:p14="http://schemas.microsoft.com/office/powerpoint/2010/main" val="1428626077"/>
              </p:ext>
            </p:extLst>
          </p:nvPr>
        </p:nvGraphicFramePr>
        <p:xfrm>
          <a:off x="6419850" y="2743200"/>
          <a:ext cx="5117154" cy="3570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47882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syllabus that promote inclusion overview </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168303484"/>
              </p:ext>
            </p:extLst>
          </p:nvPr>
        </p:nvGraphicFramePr>
        <p:xfrm>
          <a:off x="172996" y="2190749"/>
          <a:ext cx="11862486" cy="4869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Bullseye">
            <a:extLst>
              <a:ext uri="{FF2B5EF4-FFF2-40B4-BE49-F238E27FC236}">
                <a16:creationId xmlns:a16="http://schemas.microsoft.com/office/drawing/2014/main" id="{BFDE0F4B-1503-43F8-8D6D-4CDAB9F611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38752" y="2404419"/>
            <a:ext cx="801130" cy="801130"/>
          </a:xfrm>
          <a:prstGeom prst="rect">
            <a:avLst/>
          </a:prstGeom>
        </p:spPr>
      </p:pic>
      <p:pic>
        <p:nvPicPr>
          <p:cNvPr id="10" name="Graphic 9" descr="Universal Access">
            <a:extLst>
              <a:ext uri="{FF2B5EF4-FFF2-40B4-BE49-F238E27FC236}">
                <a16:creationId xmlns:a16="http://schemas.microsoft.com/office/drawing/2014/main" id="{A97349AA-9BF2-4D02-97E9-808858686B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7244" y="2514600"/>
            <a:ext cx="914400" cy="914400"/>
          </a:xfrm>
          <a:prstGeom prst="rect">
            <a:avLst/>
          </a:prstGeom>
        </p:spPr>
      </p:pic>
      <p:pic>
        <p:nvPicPr>
          <p:cNvPr id="12" name="Graphic 11" descr="Upward trend">
            <a:extLst>
              <a:ext uri="{FF2B5EF4-FFF2-40B4-BE49-F238E27FC236}">
                <a16:creationId xmlns:a16="http://schemas.microsoft.com/office/drawing/2014/main" id="{7DB11CFE-B16E-4617-ADCC-FABEE84B1F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5796" y="2291149"/>
            <a:ext cx="914400" cy="914400"/>
          </a:xfrm>
          <a:prstGeom prst="rect">
            <a:avLst/>
          </a:prstGeom>
        </p:spPr>
      </p:pic>
      <p:pic>
        <p:nvPicPr>
          <p:cNvPr id="14" name="Graphic 13" descr="Playbook">
            <a:extLst>
              <a:ext uri="{FF2B5EF4-FFF2-40B4-BE49-F238E27FC236}">
                <a16:creationId xmlns:a16="http://schemas.microsoft.com/office/drawing/2014/main" id="{D060F485-762E-4912-BABE-5F3847EB73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90639" y="2347784"/>
            <a:ext cx="914400" cy="914400"/>
          </a:xfrm>
          <a:prstGeom prst="rect">
            <a:avLst/>
          </a:prstGeom>
        </p:spPr>
      </p:pic>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Ensuring </a:t>
            </a:r>
            <a:r>
              <a:rPr lang="en-US" b="1" dirty="0">
                <a:solidFill>
                  <a:srgbClr val="00B050"/>
                </a:solidFill>
              </a:rPr>
              <a:t>multiple means </a:t>
            </a:r>
            <a:r>
              <a:rPr lang="en-US" dirty="0"/>
              <a:t>of </a:t>
            </a:r>
            <a:r>
              <a:rPr lang="en-US" b="1" dirty="0">
                <a:solidFill>
                  <a:srgbClr val="FFC000"/>
                </a:solidFill>
              </a:rPr>
              <a:t>engagement</a:t>
            </a:r>
            <a:r>
              <a:rPr lang="en-US" b="1" dirty="0">
                <a:solidFill>
                  <a:srgbClr val="FF66CC"/>
                </a:solidFill>
              </a:rPr>
              <a:t>, action and expressions,</a:t>
            </a:r>
            <a:r>
              <a:rPr lang="en-US" dirty="0"/>
              <a:t> and </a:t>
            </a:r>
            <a:r>
              <a:rPr lang="en-US" b="1" dirty="0">
                <a:solidFill>
                  <a:srgbClr val="00B0F0"/>
                </a:solidFill>
              </a:rPr>
              <a:t>representations</a:t>
            </a:r>
            <a:r>
              <a:rPr lang="en-US" dirty="0"/>
              <a:t> for writing inclusive syllabus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888704289"/>
              </p:ext>
            </p:extLst>
          </p:nvPr>
        </p:nvGraphicFramePr>
        <p:xfrm>
          <a:off x="271848" y="1828456"/>
          <a:ext cx="11722443" cy="502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21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5F96-F372-40EB-BEAB-18BB4D1106AD}"/>
              </a:ext>
            </a:extLst>
          </p:cNvPr>
          <p:cNvSpPr>
            <a:spLocks noGrp="1"/>
          </p:cNvSpPr>
          <p:nvPr>
            <p:ph type="title"/>
          </p:nvPr>
        </p:nvSpPr>
        <p:spPr/>
        <p:txBody>
          <a:bodyPr/>
          <a:lstStyle/>
          <a:p>
            <a:r>
              <a:rPr lang="en-US" dirty="0"/>
              <a:t>                  An Overview of Curriculum Structure</a:t>
            </a:r>
          </a:p>
        </p:txBody>
      </p:sp>
      <p:graphicFrame>
        <p:nvGraphicFramePr>
          <p:cNvPr id="4" name="Content Placeholder 3">
            <a:extLst>
              <a:ext uri="{FF2B5EF4-FFF2-40B4-BE49-F238E27FC236}">
                <a16:creationId xmlns:a16="http://schemas.microsoft.com/office/drawing/2014/main" id="{95526489-C95E-4687-A96A-85BD85239257}"/>
              </a:ext>
            </a:extLst>
          </p:cNvPr>
          <p:cNvGraphicFramePr>
            <a:graphicFrameLocks noGrp="1"/>
          </p:cNvGraphicFramePr>
          <p:nvPr>
            <p:ph idx="1"/>
            <p:extLst>
              <p:ext uri="{D42A27DB-BD31-4B8C-83A1-F6EECF244321}">
                <p14:modId xmlns:p14="http://schemas.microsoft.com/office/powerpoint/2010/main" val="4124703777"/>
              </p:ext>
            </p:extLst>
          </p:nvPr>
        </p:nvGraphicFramePr>
        <p:xfrm>
          <a:off x="107092" y="1828456"/>
          <a:ext cx="12084907" cy="502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72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6164</TotalTime>
  <Words>874</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Symbol</vt:lpstr>
      <vt:lpstr>wf_segoe-ui_normal</vt:lpstr>
      <vt:lpstr>Wingdings</vt:lpstr>
      <vt:lpstr>Educational subjects 16x9</vt:lpstr>
      <vt:lpstr>Writing Syllabi that Promote and Embrace Diversity and Inclusion Part 1/a</vt:lpstr>
      <vt:lpstr>AGENDA Hour 1</vt:lpstr>
      <vt:lpstr>Goal: Contributing and sharing ideas on creating effective syllabus that help us communicate better with our students, and help every student grow despite the background </vt:lpstr>
      <vt:lpstr>PowerPoint Presentation</vt:lpstr>
      <vt:lpstr>Objectives</vt:lpstr>
      <vt:lpstr>Stages of designing for a good structure of the course</vt:lpstr>
      <vt:lpstr>Writing syllabus that promote inclusion overview </vt:lpstr>
      <vt:lpstr>Ensuring multiple means of engagement, action and expressions, and representations for writing inclusive syllabus</vt:lpstr>
      <vt:lpstr>                  An Overview of Curriculum Structure</vt:lpstr>
      <vt:lpstr>          Faculty major responsibilities and presence</vt:lpstr>
      <vt:lpstr>                   Student’s responsibilities and presence</vt:lpstr>
      <vt:lpstr>Why is it important that we consider all of it in the syllabus Consider student-centered and contributions here</vt:lpstr>
      <vt:lpstr>3- (5-min) Poll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Syllabi that Promote and Embrace Diversity and Inclusion</dc:title>
  <dc:creator>Lucie Mingla</dc:creator>
  <cp:lastModifiedBy>Lucie Mingla</cp:lastModifiedBy>
  <cp:revision>22</cp:revision>
  <dcterms:created xsi:type="dcterms:W3CDTF">2021-02-22T02:28:30Z</dcterms:created>
  <dcterms:modified xsi:type="dcterms:W3CDTF">2021-02-26T22:02:07Z</dcterms:modified>
</cp:coreProperties>
</file>