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295A0-8AE5-445A-97EA-BAC7C012002B}" type="datetimeFigureOut">
              <a:rPr lang="en-US" smtClean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DCFE3-69F0-45B2-A31E-0E0118C86A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the project  to the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It provides </a:t>
            </a:r>
            <a:r>
              <a:rPr lang="en-US" dirty="0"/>
              <a:t>information about </a:t>
            </a:r>
            <a:r>
              <a:rPr lang="en-US" dirty="0" smtClean="0"/>
              <a:t>communicable </a:t>
            </a:r>
            <a:r>
              <a:rPr lang="en-US" dirty="0"/>
              <a:t>diseases t</a:t>
            </a:r>
            <a:r>
              <a:rPr lang="en-US" dirty="0" smtClean="0"/>
              <a:t>hat can be prevented </a:t>
            </a:r>
            <a:r>
              <a:rPr lang="en-US" dirty="0"/>
              <a:t>with vaccines</a:t>
            </a:r>
            <a:r>
              <a:rPr lang="en-US" dirty="0" smtClean="0"/>
              <a:t>. </a:t>
            </a:r>
          </a:p>
          <a:p>
            <a:pPr lvl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http://tide.musc.edu/system/images/BAhbB1sHOgZmIioyMDExLzA0LzA3LzEyXzIyXzQzXzM4NV9USURFX2hvbWUuanBnWwg6BnA6CnRodW1iIg00NTB4NDUwPg/TIDE_h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0"/>
            <a:ext cx="4806637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It teaches the community about signs and symptoms of those diseases, who are usually affected by them, and how they are spread between people.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http://blogs.cdc.gov/publichealthmatters/files/2010/05/ted-trains-volunteers-300x1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124200"/>
            <a:ext cx="5293891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It informed the community about “Vaccine Basics” including information on the vaccine, who should receive it, and how many doses are recommended.</a:t>
            </a:r>
          </a:p>
          <a:p>
            <a:endParaRPr lang="en-US" dirty="0"/>
          </a:p>
        </p:txBody>
      </p:sp>
      <p:pic>
        <p:nvPicPr>
          <p:cNvPr id="2050" name="Picture 2" descr="http://meds.queensu.ca/blog/wp-content/uploads/2015/02/vaccine1.jpg"/>
          <p:cNvPicPr>
            <a:picLocks noChangeAspect="1" noChangeArrowheads="1"/>
          </p:cNvPicPr>
          <p:nvPr/>
        </p:nvPicPr>
        <p:blipFill>
          <a:blip r:embed="rId2" cstate="print"/>
          <a:srcRect l="11940"/>
          <a:stretch>
            <a:fillRect/>
          </a:stretch>
        </p:blipFill>
        <p:spPr bwMode="auto">
          <a:xfrm>
            <a:off x="4191000" y="3200400"/>
            <a:ext cx="4495800" cy="3395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directs clients to resources for getting vaccinated, provides the Vaccine Information Statement (VIS), and gives  in-depth information available on other federal Web sites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http://library.sc.edu/blogs/scpc/files/2013/02/edwards-portrait-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505200"/>
            <a:ext cx="4419600" cy="3217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U.S department of health and human  Services CDC 42 U.S.C. 300aa-26 101/22/2014</a:t>
            </a:r>
          </a:p>
          <a:p>
            <a:r>
              <a:rPr lang="en-US" dirty="0"/>
              <a:t>Morbidity and Mortality Weekly Report, Centers for Disease Control and Prevention, 4/2/99, 11/12/10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134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Benefits of the project  to the community</vt:lpstr>
      <vt:lpstr>Benefits</vt:lpstr>
      <vt:lpstr>Benefits</vt:lpstr>
      <vt:lpstr>Benefits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of immunization to the community</dc:title>
  <dc:creator>Luckner</dc:creator>
  <cp:lastModifiedBy>Luckner</cp:lastModifiedBy>
  <cp:revision>12</cp:revision>
  <dcterms:created xsi:type="dcterms:W3CDTF">2015-04-15T11:50:43Z</dcterms:created>
  <dcterms:modified xsi:type="dcterms:W3CDTF">2015-05-05T12:09:03Z</dcterms:modified>
</cp:coreProperties>
</file>