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20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5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6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63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554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45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4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5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2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93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0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72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8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226F92-65DF-4D2D-9364-341221DF641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625706-DD7F-493E-94B3-AB1A0A088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9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Design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Janatan</a:t>
            </a:r>
            <a:r>
              <a:rPr lang="en-US" dirty="0" smtClean="0"/>
              <a:t> </a:t>
            </a:r>
            <a:r>
              <a:rPr lang="en-US" dirty="0" err="1" smtClean="0"/>
              <a:t>Ramdeen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visual for a culinary competition  </a:t>
            </a:r>
          </a:p>
          <a:p>
            <a:r>
              <a:rPr lang="en-US" dirty="0" smtClean="0"/>
              <a:t>Has to be New York City influenced </a:t>
            </a:r>
          </a:p>
          <a:p>
            <a:r>
              <a:rPr lang="en-US" dirty="0" smtClean="0"/>
              <a:t>Has to have some elevation </a:t>
            </a:r>
          </a:p>
          <a:p>
            <a:r>
              <a:rPr lang="en-US" dirty="0" smtClean="0"/>
              <a:t>Lights is a plus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Storm </a:t>
            </a:r>
            <a:endParaRPr lang="en-US" dirty="0"/>
          </a:p>
        </p:txBody>
      </p:sp>
      <p:pic>
        <p:nvPicPr>
          <p:cNvPr id="1026" name="Picture 2" descr="Image result for map of ny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66" y="2025856"/>
            <a:ext cx="4296578" cy="420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8" descr="Image result for coney island cycl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6" y="2300714"/>
            <a:ext cx="3793587" cy="23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63" y="2439364"/>
            <a:ext cx="2143125" cy="1771650"/>
          </a:xfrm>
          <a:prstGeom prst="rect">
            <a:avLst/>
          </a:prstGeom>
        </p:spPr>
      </p:pic>
      <p:pic>
        <p:nvPicPr>
          <p:cNvPr id="5" name="Picture 4" descr="Image result for queens world fa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63" y="4211014"/>
            <a:ext cx="2151070" cy="16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empire state bui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48" y="2439364"/>
            <a:ext cx="238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taten island landmar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6" y="4635796"/>
            <a:ext cx="4217226" cy="16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0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61" y="1403485"/>
            <a:ext cx="3737297" cy="46758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03088" y="2551814"/>
            <a:ext cx="4646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Manufacture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CNC or Water 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3D print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Culinary competition</a:t>
            </a:r>
          </a:p>
          <a:p>
            <a:r>
              <a:rPr lang="en-US" dirty="0" smtClean="0"/>
              <a:t>Problem with size </a:t>
            </a:r>
          </a:p>
          <a:p>
            <a:r>
              <a:rPr lang="en-US" dirty="0" smtClean="0"/>
              <a:t>Easy to Manufacture </a:t>
            </a:r>
          </a:p>
          <a:p>
            <a:r>
              <a:rPr lang="en-US" dirty="0" smtClean="0"/>
              <a:t>Has Elevation </a:t>
            </a:r>
          </a:p>
          <a:p>
            <a:r>
              <a:rPr lang="en-US" dirty="0" smtClean="0"/>
              <a:t>How we can </a:t>
            </a:r>
            <a:r>
              <a:rPr lang="en-US" smtClean="0"/>
              <a:t>add lights.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56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Product Design </vt:lpstr>
      <vt:lpstr>Background </vt:lpstr>
      <vt:lpstr>Brain Storm </vt:lpstr>
      <vt:lpstr>PowerPoint Presentation</vt:lpstr>
      <vt:lpstr>Design </vt:lpstr>
      <vt:lpstr>Conclusion </vt:lpstr>
    </vt:vector>
  </TitlesOfParts>
  <Company>Mechanical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Design</dc:title>
  <dc:creator>Labs</dc:creator>
  <cp:lastModifiedBy>Labs</cp:lastModifiedBy>
  <cp:revision>5</cp:revision>
  <dcterms:created xsi:type="dcterms:W3CDTF">2018-05-10T19:40:13Z</dcterms:created>
  <dcterms:modified xsi:type="dcterms:W3CDTF">2018-05-10T22:28:39Z</dcterms:modified>
</cp:coreProperties>
</file>