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E614E-AB63-48C9-8DA0-F3ADEA4144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9C602-821B-4DB8-8770-92692A4147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2595A-2712-4A8C-B11A-48AAE2A61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50A7-5A83-4535-BCF4-7871D47AE3A2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5E05E-E24F-47B7-87F7-EFCEAADA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0E454-943E-467A-9DE5-1F299EBDC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DEAA-4C7F-4AAD-8EA5-94D425C5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80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41970-8238-479D-9CA4-1E32F2975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C80A1D-13A9-4FE6-8643-133B61670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D204E-3FEC-42EB-ABF2-22CE1B3A5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50A7-5A83-4535-BCF4-7871D47AE3A2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BA400-FA5B-4940-B658-F35B5373B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708AA-47EF-4C1E-8CD2-7CD26986B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DEAA-4C7F-4AAD-8EA5-94D425C5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37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F167AC-02A5-48E0-A7FE-412CC7EB04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D4EDD7-7A24-4FD6-9C20-B8667783F6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5F31-AD47-46D6-9533-86448CD0F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50A7-5A83-4535-BCF4-7871D47AE3A2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583A8-26BC-4801-95D4-1A009BC7C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1EBFF-A13E-4BFA-8033-0335C2100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DEAA-4C7F-4AAD-8EA5-94D425C5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13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42A61-5527-4C93-99FB-8CB68332A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F2C8A-0902-4441-B5BD-BA1455991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C6530-8FEF-42C5-9FD6-F0273E3E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50A7-5A83-4535-BCF4-7871D47AE3A2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93C43-7BFA-4F62-9019-66F10E2D1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31993-8D42-485D-A928-3EC21A02E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DEAA-4C7F-4AAD-8EA5-94D425C5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EB285-4163-4FC2-B31B-ED4CF56C3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F2FE2F-0590-4483-8C40-B5A3FDE00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F219C4-4054-4D14-97D1-99AF64417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50A7-5A83-4535-BCF4-7871D47AE3A2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DADDE-2EC8-476A-9A09-23E3F7D91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37C312-427F-4534-B5EF-FCA053965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DEAA-4C7F-4AAD-8EA5-94D425C5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816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0041B-F198-43C1-909F-1BFCFB000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95C3E-1B84-431C-A364-AEB0E521AB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F19204-F139-4C5B-991D-7D81512CE0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D70F92-1672-4D19-81B6-8FDB926BA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50A7-5A83-4535-BCF4-7871D47AE3A2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0A30A6-7971-4472-BF8B-D4331982C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1D0E1B-F57B-45F0-9937-9C97029A7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DEAA-4C7F-4AAD-8EA5-94D425C5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1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0ADFC-B04A-47CB-9526-8A6FAAA60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32BC5-B2E3-4F5D-AD71-2308289F8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AA9EA8-DE11-4BD9-B51A-9DE1910AD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2B7E02-E888-4CF6-801D-67B2B819E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2B8B52-FAF4-441B-A418-D838EBCC54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6785FD-F9A3-4D0A-9634-9B3BBC022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50A7-5A83-4535-BCF4-7871D47AE3A2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C3DCCF-1157-4494-BBB9-7DD0AF17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552BCF-F657-4322-9649-4276830C1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DEAA-4C7F-4AAD-8EA5-94D425C5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2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262DA-14F3-4CA9-827B-817DEC601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0C67F9-DDA7-459E-9BCB-083F4A0FE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50A7-5A83-4535-BCF4-7871D47AE3A2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3A2F2-26BA-4639-8477-140AECB9E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4B1A8-FCCE-4C9B-8E59-B7D55516A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DEAA-4C7F-4AAD-8EA5-94D425C5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42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0C349C-20F9-44CF-A5B2-5FEDC2905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50A7-5A83-4535-BCF4-7871D47AE3A2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EBB573-184B-45CB-83BC-EFF0B6FEB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BD318D-2E77-4C57-82D3-C26791326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DEAA-4C7F-4AAD-8EA5-94D425C5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32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B9E97-F258-48E4-AE77-5EC3929B3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1A5DF-238D-498E-89E8-39EEB0274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C6EB3B-F507-4D97-8C02-16E34C4A0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D6099C-60AB-4A22-B302-007343F83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50A7-5A83-4535-BCF4-7871D47AE3A2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44DD97-463D-4D0D-9A68-73AB634F0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4EFC61-DA91-4C1A-B186-54B4098DF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DEAA-4C7F-4AAD-8EA5-94D425C5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951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2D10E-9CDF-40C5-9546-12E35DA7C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59DAD0-B0C6-4D58-ACCB-ED70E0FB1E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3525AB-E866-4EC4-88DC-9C30465B25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7EEAA8-1D57-4E98-8C13-2D2E195A2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50A7-5A83-4535-BCF4-7871D47AE3A2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42482B-7912-4AF7-8B6E-681CF91E0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7C9D5-D156-4993-83A3-084D4B4F2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1DEAA-4C7F-4AAD-8EA5-94D425C5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98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9960CD-04DA-4A32-805F-81D2F39E2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138B6E-6DB4-4B13-A9C7-B94AA0261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4FC18-D339-4E45-8ED8-E17CFCA73C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250A7-5A83-4535-BCF4-7871D47AE3A2}" type="datetimeFigureOut">
              <a:rPr lang="en-US" smtClean="0"/>
              <a:t>5/12/2021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67963-BF7F-41B4-9013-DACD41EB5D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EC367-2A91-4571-9566-655B04C1CF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1DEAA-4C7F-4AAD-8EA5-94D425C5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58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1952F-220F-4A89-83A8-3F542FDA16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Review on Final Test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F5C2DE-2872-49F4-9B85-6B0E278CC3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25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32EFE-E1A2-4BCB-91C3-03BF0147C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5BA77-F648-47CE-9C1C-BC6EE58BA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Imperfections in solids.</a:t>
            </a:r>
          </a:p>
          <a:p>
            <a:r>
              <a:rPr lang="en-US" dirty="0"/>
              <a:t>Grain Size Calculation.</a:t>
            </a:r>
          </a:p>
          <a:p>
            <a:r>
              <a:rPr lang="en-US" dirty="0"/>
              <a:t>Mechanical Properties of Metals.</a:t>
            </a:r>
          </a:p>
          <a:p>
            <a:r>
              <a:rPr lang="en-US" dirty="0"/>
              <a:t>Straightening of metals</a:t>
            </a:r>
          </a:p>
          <a:p>
            <a:r>
              <a:rPr lang="en-US" dirty="0"/>
              <a:t>Fracture Analysis and Fracture Toughness</a:t>
            </a:r>
          </a:p>
          <a:p>
            <a:r>
              <a:rPr lang="en-US" dirty="0"/>
              <a:t>Phase Diagram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646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F2928-DF7A-40AF-8FCC-B8F678614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Test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741A1-881D-4CCB-AE06-B84531602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few Math Problems Topics Include</a:t>
            </a:r>
          </a:p>
          <a:p>
            <a:pPr lvl="1"/>
            <a:r>
              <a:rPr lang="en-US" dirty="0"/>
              <a:t>Mechanical Properties</a:t>
            </a:r>
          </a:p>
          <a:p>
            <a:pPr lvl="1"/>
            <a:r>
              <a:rPr lang="en-US" dirty="0"/>
              <a:t>Grain structure during hot and cold works</a:t>
            </a:r>
          </a:p>
          <a:p>
            <a:pPr lvl="1"/>
            <a:r>
              <a:rPr lang="en-US" dirty="0"/>
              <a:t>Cold Work-related problem</a:t>
            </a:r>
          </a:p>
          <a:p>
            <a:pPr lvl="1"/>
            <a:r>
              <a:rPr lang="en-US" dirty="0"/>
              <a:t>Phase diagram related Problems</a:t>
            </a:r>
          </a:p>
          <a:p>
            <a:r>
              <a:rPr lang="en-US" dirty="0"/>
              <a:t>There may be some short response/Multiple choice question</a:t>
            </a:r>
          </a:p>
        </p:txBody>
      </p:sp>
    </p:spTree>
    <p:extLst>
      <p:ext uri="{BB962C8B-B14F-4D97-AF65-F5344CB8AC3E}">
        <p14:creationId xmlns:p14="http://schemas.microsoft.com/office/powerpoint/2010/main" val="156414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66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Review on Final Test</vt:lpstr>
      <vt:lpstr>Topics to cover</vt:lpstr>
      <vt:lpstr>Types of Test Problems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on Final Test</dc:title>
  <dc:creator>AKM Rahman</dc:creator>
  <cp:lastModifiedBy>AKM Rahman</cp:lastModifiedBy>
  <cp:revision>5</cp:revision>
  <dcterms:created xsi:type="dcterms:W3CDTF">2021-05-12T20:49:05Z</dcterms:created>
  <dcterms:modified xsi:type="dcterms:W3CDTF">2021-05-13T03:50:20Z</dcterms:modified>
</cp:coreProperties>
</file>