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Bree Serif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Bree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eb10f7c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eb10f7c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6eb10f7c7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6eb10f7c7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6eb10f7c7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6eb10f7c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eb10f7c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eb10f7c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6eb10f7c7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6eb10f7c7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6eb10f7c7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6eb10f7c7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6eb10f7c7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6eb10f7c7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4.gif"/><Relationship Id="rId5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30800" y="3609450"/>
            <a:ext cx="82824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Matthew De Souza</a:t>
            </a:r>
            <a:endParaRPr sz="2700" u="sng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975" y="950950"/>
            <a:ext cx="16383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775" y="950950"/>
            <a:ext cx="16478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950950"/>
            <a:ext cx="16478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7988" y="950591"/>
            <a:ext cx="1638300" cy="23057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572850" y="4279050"/>
            <a:ext cx="19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05/5/2022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325175" y="1170650"/>
            <a:ext cx="8520600" cy="382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09650" y="555725"/>
            <a:ext cx="8324700" cy="35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2500" u="sng"/>
              <a:t>What is the ESRB Rating system?</a:t>
            </a:r>
            <a:endParaRPr i="1" sz="2500" u="sng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552" y="1652275"/>
            <a:ext cx="4457376" cy="29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90225" y="585325"/>
            <a:ext cx="8324700" cy="35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429225" y="1105600"/>
            <a:ext cx="8285700" cy="36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4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Classification / Ratings</a:t>
            </a:r>
            <a:endParaRPr i="1" u="sng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913" y="1170525"/>
            <a:ext cx="5814175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90225" y="585325"/>
            <a:ext cx="8324700" cy="35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Influences</a:t>
            </a:r>
            <a:endParaRPr i="1" u="sng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152475"/>
            <a:ext cx="25241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4275" y="1143000"/>
            <a:ext cx="24712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3925" y="1179500"/>
            <a:ext cx="26860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390225" y="585325"/>
            <a:ext cx="8324700" cy="35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Beneficial or Harmful</a:t>
            </a:r>
            <a:endParaRPr i="1" u="sng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000" y="1612475"/>
            <a:ext cx="38942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612476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390225" y="585325"/>
            <a:ext cx="8324700" cy="35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4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My Thoughts…</a:t>
            </a:r>
            <a:endParaRPr i="1" u="sng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25" y="1363500"/>
            <a:ext cx="3478825" cy="32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125" y="1363500"/>
            <a:ext cx="3859450" cy="32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Guidelines</a:t>
            </a:r>
            <a:endParaRPr i="1" u="sng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Fonts: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69050" y="1603375"/>
            <a:ext cx="88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Arial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93775" y="2049775"/>
            <a:ext cx="1132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Bree Serif</a:t>
            </a:r>
            <a:endParaRPr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2942575"/>
            <a:ext cx="85206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Colors: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5" y="3528225"/>
            <a:ext cx="402907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19657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THANK YOU!</a:t>
            </a:r>
            <a:endParaRPr i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