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69676C"/>
                </a:solidFill>
                <a:latin typeface="DejaVu Serif"/>
                <a:cs typeface="DejaVu Serif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69676C"/>
                </a:solidFill>
                <a:latin typeface="DejaVu Serif"/>
                <a:cs typeface="DejaVu Serif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69676C"/>
                </a:solidFill>
                <a:latin typeface="DejaVu Serif"/>
                <a:cs typeface="DejaVu Serif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69676C"/>
                </a:solidFill>
                <a:latin typeface="DejaVu Serif"/>
                <a:cs typeface="DejaVu Serif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69676C"/>
                </a:solidFill>
                <a:latin typeface="DejaVu Serif"/>
                <a:cs typeface="DejaVu Serif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1634985"/>
            <a:ext cx="8832215" cy="5045710"/>
          </a:xfrm>
          <a:custGeom>
            <a:avLst/>
            <a:gdLst/>
            <a:ahLst/>
            <a:cxnLst/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5045456"/>
                </a:lnTo>
                <a:lnTo>
                  <a:pt x="8831834" y="5045456"/>
                </a:lnTo>
                <a:lnTo>
                  <a:pt x="8831834" y="0"/>
                </a:lnTo>
                <a:close/>
              </a:path>
            </a:pathLst>
          </a:custGeom>
          <a:solidFill>
            <a:srgbClr val="C8C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1955" y="2266545"/>
            <a:ext cx="4260088" cy="1214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0761" y="1972132"/>
            <a:ext cx="6602476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05021" y="6381450"/>
            <a:ext cx="1933575" cy="23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69676C"/>
                </a:solidFill>
                <a:latin typeface="DejaVu Serif"/>
                <a:cs typeface="DejaVu Serif"/>
              </a:defRPr>
            </a:lvl1pPr>
          </a:lstStyle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9681" y="6405598"/>
            <a:ext cx="1078865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6638" y="6404378"/>
            <a:ext cx="241300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69676C"/>
                </a:solidFill>
                <a:latin typeface="DejaVu Sans"/>
                <a:cs typeface="DejaVu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3923"/>
            <a:ext cx="670560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6705600" y="0"/>
                </a:moveTo>
                <a:lnTo>
                  <a:pt x="0" y="0"/>
                </a:lnTo>
                <a:lnTo>
                  <a:pt x="0" y="6553200"/>
                </a:lnTo>
                <a:lnTo>
                  <a:pt x="6705600" y="6553200"/>
                </a:lnTo>
                <a:lnTo>
                  <a:pt x="6705600" y="0"/>
                </a:lnTo>
                <a:close/>
              </a:path>
            </a:pathLst>
          </a:custGeom>
          <a:solidFill>
            <a:srgbClr val="69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rgbClr val="CEB86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6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DejaVu Serif"/>
              <a:cs typeface="DejaVu Serif"/>
            </a:endParaRPr>
          </a:p>
          <a:p>
            <a:pPr marL="143510">
              <a:lnSpc>
                <a:spcPct val="100000"/>
              </a:lnSpc>
            </a:pPr>
            <a:r>
              <a:rPr sz="1550" b="1" i="1" spc="5" dirty="0">
                <a:solidFill>
                  <a:srgbClr val="7E7E7E"/>
                </a:solidFill>
                <a:latin typeface="Century Schoolbook L"/>
                <a:cs typeface="Century Schoolbook L"/>
              </a:rPr>
              <a:t>N</a:t>
            </a:r>
            <a:r>
              <a:rPr sz="1250" b="1" i="1" spc="5" dirty="0">
                <a:solidFill>
                  <a:srgbClr val="7E7E7E"/>
                </a:solidFill>
                <a:latin typeface="Century Schoolbook L"/>
                <a:cs typeface="Century Schoolbook L"/>
              </a:rPr>
              <a:t>ATALEE</a:t>
            </a:r>
            <a:r>
              <a:rPr sz="1250" b="1" i="1" spc="315" dirty="0">
                <a:solidFill>
                  <a:srgbClr val="7E7E7E"/>
                </a:solidFill>
                <a:latin typeface="Century Schoolbook L"/>
                <a:cs typeface="Century Schoolbook L"/>
              </a:rPr>
              <a:t> </a:t>
            </a:r>
            <a:r>
              <a:rPr sz="1550" b="1" i="1" spc="-15" dirty="0">
                <a:solidFill>
                  <a:srgbClr val="7E7E7E"/>
                </a:solidFill>
                <a:latin typeface="Century Schoolbook L"/>
                <a:cs typeface="Century Schoolbook L"/>
              </a:rPr>
              <a:t>C</a:t>
            </a:r>
            <a:r>
              <a:rPr sz="1250" b="1" i="1" spc="-15" dirty="0">
                <a:solidFill>
                  <a:srgbClr val="7E7E7E"/>
                </a:solidFill>
                <a:latin typeface="Century Schoolbook L"/>
                <a:cs typeface="Century Schoolbook L"/>
              </a:rPr>
              <a:t>ARELA</a:t>
            </a:r>
            <a:endParaRPr sz="1250">
              <a:latin typeface="Century Schoolbook L"/>
              <a:cs typeface="Century Schoolbook L"/>
            </a:endParaRPr>
          </a:p>
          <a:p>
            <a:pPr marR="35560" algn="ctr">
              <a:lnSpc>
                <a:spcPct val="100000"/>
              </a:lnSpc>
              <a:spcBef>
                <a:spcPts val="840"/>
              </a:spcBef>
            </a:pPr>
            <a:r>
              <a:rPr sz="1550" b="1" i="1" spc="-130" dirty="0">
                <a:solidFill>
                  <a:srgbClr val="7E7E7E"/>
                </a:solidFill>
                <a:latin typeface="Century Schoolbook L"/>
                <a:cs typeface="Century Schoolbook L"/>
              </a:rPr>
              <a:t>&amp;</a:t>
            </a:r>
            <a:endParaRPr sz="1550">
              <a:latin typeface="Century Schoolbook L"/>
              <a:cs typeface="Century Schoolbook L"/>
            </a:endParaRPr>
          </a:p>
          <a:p>
            <a:pPr marL="157480">
              <a:lnSpc>
                <a:spcPct val="100000"/>
              </a:lnSpc>
              <a:spcBef>
                <a:spcPts val="840"/>
              </a:spcBef>
            </a:pPr>
            <a:r>
              <a:rPr sz="1550" b="1" i="1" spc="-25" dirty="0">
                <a:solidFill>
                  <a:srgbClr val="7E7E7E"/>
                </a:solidFill>
                <a:latin typeface="Century Schoolbook L"/>
                <a:cs typeface="Century Schoolbook L"/>
              </a:rPr>
              <a:t>M</a:t>
            </a:r>
            <a:r>
              <a:rPr sz="1250" b="1" i="1" spc="-25" dirty="0">
                <a:solidFill>
                  <a:srgbClr val="7E7E7E"/>
                </a:solidFill>
                <a:latin typeface="Century Schoolbook L"/>
                <a:cs typeface="Century Schoolbook L"/>
              </a:rPr>
              <a:t>ICHAEL</a:t>
            </a:r>
            <a:r>
              <a:rPr sz="1250" b="1" i="1" spc="-20" dirty="0">
                <a:solidFill>
                  <a:srgbClr val="7E7E7E"/>
                </a:solidFill>
                <a:latin typeface="Century Schoolbook L"/>
                <a:cs typeface="Century Schoolbook L"/>
              </a:rPr>
              <a:t> </a:t>
            </a:r>
            <a:r>
              <a:rPr sz="1550" b="1" i="1" spc="-40" dirty="0">
                <a:solidFill>
                  <a:srgbClr val="7E7E7E"/>
                </a:solidFill>
                <a:latin typeface="Century Schoolbook L"/>
                <a:cs typeface="Century Schoolbook L"/>
              </a:rPr>
              <a:t>C</a:t>
            </a:r>
            <a:r>
              <a:rPr sz="1250" b="1" i="1" spc="-40" dirty="0">
                <a:solidFill>
                  <a:srgbClr val="7E7E7E"/>
                </a:solidFill>
                <a:latin typeface="Century Schoolbook L"/>
                <a:cs typeface="Century Schoolbook L"/>
              </a:rPr>
              <a:t>HEUNG</a:t>
            </a:r>
            <a:endParaRPr sz="1250">
              <a:latin typeface="Century Schoolbook L"/>
              <a:cs typeface="Century Schoolbook L"/>
            </a:endParaRPr>
          </a:p>
          <a:p>
            <a:pPr marL="157480">
              <a:lnSpc>
                <a:spcPct val="100000"/>
              </a:lnSpc>
              <a:spcBef>
                <a:spcPts val="840"/>
              </a:spcBef>
            </a:pPr>
            <a:r>
              <a:rPr sz="1550" b="1" i="1" spc="100" dirty="0">
                <a:solidFill>
                  <a:srgbClr val="7E7E7E"/>
                </a:solidFill>
                <a:latin typeface="Century Schoolbook L"/>
                <a:cs typeface="Century Schoolbook L"/>
              </a:rPr>
              <a:t>DEN1218-E612</a:t>
            </a:r>
            <a:endParaRPr sz="155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0761" y="1972132"/>
            <a:ext cx="54089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4780" marR="5080" indent="-1402080">
              <a:lnSpc>
                <a:spcPct val="100000"/>
              </a:lnSpc>
              <a:spcBef>
                <a:spcPts val="100"/>
              </a:spcBef>
            </a:pPr>
            <a:r>
              <a:rPr sz="6000" spc="-430" dirty="0"/>
              <a:t>M</a:t>
            </a:r>
            <a:r>
              <a:rPr sz="6000" spc="-60" dirty="0"/>
              <a:t>A</a:t>
            </a:r>
            <a:r>
              <a:rPr sz="6000" spc="-600" dirty="0"/>
              <a:t>N</a:t>
            </a:r>
            <a:r>
              <a:rPr sz="6000" spc="-105" dirty="0"/>
              <a:t>D</a:t>
            </a:r>
            <a:r>
              <a:rPr sz="6000" spc="35" dirty="0"/>
              <a:t>I</a:t>
            </a:r>
            <a:r>
              <a:rPr sz="6000" spc="-685" dirty="0"/>
              <a:t>B</a:t>
            </a:r>
            <a:r>
              <a:rPr sz="6000" spc="-360" dirty="0"/>
              <a:t>U</a:t>
            </a:r>
            <a:r>
              <a:rPr sz="6000" spc="-150" dirty="0"/>
              <a:t>L</a:t>
            </a:r>
            <a:r>
              <a:rPr sz="6000" spc="-60" dirty="0"/>
              <a:t>A</a:t>
            </a:r>
            <a:r>
              <a:rPr sz="6000" spc="-280" dirty="0"/>
              <a:t>R  </a:t>
            </a:r>
            <a:r>
              <a:rPr sz="6000" spc="-60" dirty="0"/>
              <a:t>A</a:t>
            </a:r>
            <a:r>
              <a:rPr sz="6000" spc="-860" dirty="0"/>
              <a:t>N</a:t>
            </a:r>
            <a:r>
              <a:rPr sz="6000" spc="-520" dirty="0"/>
              <a:t>A</a:t>
            </a:r>
            <a:r>
              <a:rPr sz="6000" spc="370" dirty="0"/>
              <a:t>T</a:t>
            </a:r>
            <a:r>
              <a:rPr sz="6000" spc="-390" dirty="0"/>
              <a:t>O</a:t>
            </a:r>
            <a:r>
              <a:rPr sz="6000" spc="-445" dirty="0"/>
              <a:t>M</a:t>
            </a:r>
            <a:r>
              <a:rPr sz="6000" spc="290" dirty="0"/>
              <a:t>Y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10</a:t>
            </a:fld>
            <a:endParaRPr spc="-5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98B45-EBB9-4E2C-A727-695DA102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14600"/>
            <a:ext cx="3210207" cy="25050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DFFE59-A657-4AF2-8C79-EF0F8CC84EFE}"/>
              </a:ext>
            </a:extLst>
          </p:cNvPr>
          <p:cNvCxnSpPr/>
          <p:nvPr/>
        </p:nvCxnSpPr>
        <p:spPr>
          <a:xfrm flipH="1">
            <a:off x="4177573" y="4419600"/>
            <a:ext cx="14478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A774D58-CB7A-48F1-BBFD-DED47E58A9AC}"/>
              </a:ext>
            </a:extLst>
          </p:cNvPr>
          <p:cNvSpPr txBox="1"/>
          <p:nvPr/>
        </p:nvSpPr>
        <p:spPr>
          <a:xfrm>
            <a:off x="2057400" y="419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premolar mental foramen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11</a:t>
            </a:fld>
            <a:endParaRPr spc="-5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C51116-6121-40B4-8E25-CF20BFCD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2544"/>
            <a:ext cx="3819525" cy="3438525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49FF7DE-9164-48FE-8D8C-5F85EEAA3424}"/>
              </a:ext>
            </a:extLst>
          </p:cNvPr>
          <p:cNvCxnSpPr/>
          <p:nvPr/>
        </p:nvCxnSpPr>
        <p:spPr>
          <a:xfrm>
            <a:off x="4495800" y="3276600"/>
            <a:ext cx="914400" cy="914400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9726FFB-61CE-4940-ADF0-9BB83FDE27E6}"/>
              </a:ext>
            </a:extLst>
          </p:cNvPr>
          <p:cNvSpPr txBox="1"/>
          <p:nvPr/>
        </p:nvSpPr>
        <p:spPr>
          <a:xfrm flipH="1">
            <a:off x="5372622" y="4006334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oblique ridge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AFAED2-0B1B-4DE1-8334-281C74A1B365}"/>
              </a:ext>
            </a:extLst>
          </p:cNvPr>
          <p:cNvCxnSpPr/>
          <p:nvPr/>
        </p:nvCxnSpPr>
        <p:spPr>
          <a:xfrm>
            <a:off x="4114800" y="2819400"/>
            <a:ext cx="20574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C666D4-18C7-4BC4-8325-40896C151373}"/>
              </a:ext>
            </a:extLst>
          </p:cNvPr>
          <p:cNvSpPr txBox="1"/>
          <p:nvPr/>
        </p:nvSpPr>
        <p:spPr>
          <a:xfrm flipH="1">
            <a:off x="6141340" y="2634734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oblique ridge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4B420D-8266-4716-AC0A-7C1A495231C1}"/>
              </a:ext>
            </a:extLst>
          </p:cNvPr>
          <p:cNvCxnSpPr/>
          <p:nvPr/>
        </p:nvCxnSpPr>
        <p:spPr>
          <a:xfrm>
            <a:off x="3048000" y="3429000"/>
            <a:ext cx="0" cy="24384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2E8E56-8A75-4383-AA8E-32B958A1BFC1}"/>
              </a:ext>
            </a:extLst>
          </p:cNvPr>
          <p:cNvSpPr txBox="1"/>
          <p:nvPr/>
        </p:nvSpPr>
        <p:spPr>
          <a:xfrm>
            <a:off x="1850721" y="577793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2-rooted mandibular molar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F7C1DC8B-9DED-4CA6-806E-A96DD86FDD6D}"/>
              </a:ext>
            </a:extLst>
          </p:cNvPr>
          <p:cNvCxnSpPr/>
          <p:nvPr/>
        </p:nvCxnSpPr>
        <p:spPr>
          <a:xfrm rot="16200000" flipH="1">
            <a:off x="3709453" y="3976153"/>
            <a:ext cx="1458394" cy="1409700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B00F7C8-ED5B-445A-9884-7893247A2626}"/>
              </a:ext>
            </a:extLst>
          </p:cNvPr>
          <p:cNvSpPr txBox="1"/>
          <p:nvPr/>
        </p:nvSpPr>
        <p:spPr>
          <a:xfrm flipH="1">
            <a:off x="4800601" y="5377933"/>
            <a:ext cx="27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Submandibular gland fossa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3923"/>
            <a:ext cx="670560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6705600" y="0"/>
                </a:moveTo>
                <a:lnTo>
                  <a:pt x="0" y="0"/>
                </a:lnTo>
                <a:lnTo>
                  <a:pt x="0" y="6553200"/>
                </a:lnTo>
                <a:lnTo>
                  <a:pt x="6705600" y="6553200"/>
                </a:lnTo>
                <a:lnTo>
                  <a:pt x="6705600" y="0"/>
                </a:lnTo>
                <a:close/>
              </a:path>
            </a:pathLst>
          </a:custGeom>
          <a:solidFill>
            <a:srgbClr val="CEB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</a:pPr>
            <a:endParaRPr sz="15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DejaVu Serif"/>
              <a:cs typeface="DejaVu Serif"/>
            </a:endParaRPr>
          </a:p>
          <a:p>
            <a:pPr marL="92075">
              <a:lnSpc>
                <a:spcPct val="100000"/>
              </a:lnSpc>
            </a:pPr>
            <a:r>
              <a:rPr sz="1450" b="1" i="1" spc="25" dirty="0">
                <a:solidFill>
                  <a:srgbClr val="FFFFFF"/>
                </a:solidFill>
                <a:latin typeface="Century Schoolbook L"/>
                <a:cs typeface="Century Schoolbook L"/>
              </a:rPr>
              <a:t>N</a:t>
            </a:r>
            <a:r>
              <a:rPr sz="1150" b="1" i="1" spc="25" dirty="0">
                <a:solidFill>
                  <a:srgbClr val="FFFFFF"/>
                </a:solidFill>
                <a:latin typeface="Century Schoolbook L"/>
                <a:cs typeface="Century Schoolbook L"/>
              </a:rPr>
              <a:t>ATALEE</a:t>
            </a:r>
            <a:r>
              <a:rPr sz="1150" b="1" i="1" spc="33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1450" b="1" i="1" spc="5" dirty="0">
                <a:solidFill>
                  <a:srgbClr val="FFFFFF"/>
                </a:solidFill>
                <a:latin typeface="Century Schoolbook L"/>
                <a:cs typeface="Century Schoolbook L"/>
              </a:rPr>
              <a:t>C</a:t>
            </a:r>
            <a:r>
              <a:rPr sz="1150" b="1" i="1" spc="5" dirty="0">
                <a:solidFill>
                  <a:srgbClr val="FFFFFF"/>
                </a:solidFill>
                <a:latin typeface="Century Schoolbook L"/>
                <a:cs typeface="Century Schoolbook L"/>
              </a:rPr>
              <a:t>ARELA</a:t>
            </a:r>
            <a:endParaRPr sz="1150">
              <a:latin typeface="Century Schoolbook L"/>
              <a:cs typeface="Century Schoolbook L"/>
            </a:endParaRPr>
          </a:p>
          <a:p>
            <a:pPr marR="81915" algn="ctr">
              <a:lnSpc>
                <a:spcPct val="100000"/>
              </a:lnSpc>
              <a:spcBef>
                <a:spcPts val="780"/>
              </a:spcBef>
            </a:pPr>
            <a:r>
              <a:rPr sz="1450" b="1" i="1" spc="-120" dirty="0">
                <a:solidFill>
                  <a:srgbClr val="FFFFFF"/>
                </a:solidFill>
                <a:latin typeface="Century Schoolbook L"/>
                <a:cs typeface="Century Schoolbook L"/>
              </a:rPr>
              <a:t>&amp;</a:t>
            </a:r>
            <a:endParaRPr sz="1450">
              <a:latin typeface="Century Schoolbook L"/>
              <a:cs typeface="Century Schoolbook L"/>
            </a:endParaRPr>
          </a:p>
          <a:p>
            <a:pPr marL="170180">
              <a:lnSpc>
                <a:spcPct val="100000"/>
              </a:lnSpc>
              <a:spcBef>
                <a:spcPts val="780"/>
              </a:spcBef>
            </a:pPr>
            <a:r>
              <a:rPr sz="1450" b="1" i="1" spc="-10" dirty="0">
                <a:solidFill>
                  <a:srgbClr val="FFFFFF"/>
                </a:solidFill>
                <a:latin typeface="Century Schoolbook L"/>
                <a:cs typeface="Century Schoolbook L"/>
              </a:rPr>
              <a:t>M</a:t>
            </a:r>
            <a:r>
              <a:rPr sz="1150" b="1" i="1" spc="-10" dirty="0">
                <a:solidFill>
                  <a:srgbClr val="FFFFFF"/>
                </a:solidFill>
                <a:latin typeface="Century Schoolbook L"/>
                <a:cs typeface="Century Schoolbook L"/>
              </a:rPr>
              <a:t>ICHAEL</a:t>
            </a:r>
            <a:r>
              <a:rPr sz="1150" b="1" i="1" spc="25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1450" b="1" i="1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C</a:t>
            </a:r>
            <a:r>
              <a:rPr sz="1150" b="1" i="1" spc="-20" dirty="0">
                <a:solidFill>
                  <a:srgbClr val="FFFFFF"/>
                </a:solidFill>
                <a:latin typeface="Century Schoolbook L"/>
                <a:cs typeface="Century Schoolbook L"/>
              </a:rPr>
              <a:t>HEUNG</a:t>
            </a:r>
            <a:endParaRPr sz="1150">
              <a:latin typeface="Century Schoolbook L"/>
              <a:cs typeface="Century Schoolbook L"/>
            </a:endParaRPr>
          </a:p>
          <a:p>
            <a:pPr marL="170180">
              <a:lnSpc>
                <a:spcPct val="100000"/>
              </a:lnSpc>
              <a:spcBef>
                <a:spcPts val="780"/>
              </a:spcBef>
            </a:pPr>
            <a:r>
              <a:rPr sz="1450" b="1" i="1" spc="-55" dirty="0">
                <a:solidFill>
                  <a:srgbClr val="FFFFFF"/>
                </a:solidFill>
                <a:latin typeface="Century Schoolbook L"/>
                <a:cs typeface="Century Schoolbook L"/>
              </a:rPr>
              <a:t>DEN</a:t>
            </a:r>
            <a:r>
              <a:rPr sz="1450" b="1" i="1" spc="-29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1450" b="1" i="1" spc="100" dirty="0">
                <a:solidFill>
                  <a:srgbClr val="FFFFFF"/>
                </a:solidFill>
                <a:latin typeface="Century Schoolbook L"/>
                <a:cs typeface="Century Schoolbook L"/>
              </a:rPr>
              <a:t>1218</a:t>
            </a:r>
            <a:r>
              <a:rPr sz="1450" b="1" i="1" spc="-270" dirty="0">
                <a:solidFill>
                  <a:srgbClr val="FFFFFF"/>
                </a:solidFill>
                <a:latin typeface="Century Schoolbook L"/>
                <a:cs typeface="Century Schoolbook L"/>
              </a:rPr>
              <a:t> </a:t>
            </a:r>
            <a:r>
              <a:rPr sz="1450" b="1" i="1" spc="160" dirty="0">
                <a:solidFill>
                  <a:srgbClr val="FFFFFF"/>
                </a:solidFill>
                <a:latin typeface="Century Schoolbook L"/>
                <a:cs typeface="Century Schoolbook L"/>
              </a:rPr>
              <a:t>-E612</a:t>
            </a:r>
            <a:endParaRPr sz="1450">
              <a:latin typeface="Century Schoolbook L"/>
              <a:cs typeface="Century Schoolbook 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17295">
              <a:lnSpc>
                <a:spcPct val="100000"/>
              </a:lnSpc>
              <a:spcBef>
                <a:spcPts val="785"/>
              </a:spcBef>
            </a:pPr>
            <a:r>
              <a:rPr spc="-120" dirty="0"/>
              <a:t>THE</a:t>
            </a:r>
            <a:r>
              <a:rPr spc="-150" dirty="0"/>
              <a:t> </a:t>
            </a:r>
            <a:r>
              <a:rPr spc="-295" dirty="0"/>
              <a:t>END</a:t>
            </a:r>
          </a:p>
          <a:p>
            <a:pPr marL="2658745">
              <a:lnSpc>
                <a:spcPct val="100000"/>
              </a:lnSpc>
              <a:spcBef>
                <a:spcPts val="280"/>
              </a:spcBef>
            </a:pPr>
            <a:r>
              <a:rPr sz="2000" spc="-114" dirty="0"/>
              <a:t>THANK</a:t>
            </a:r>
            <a:r>
              <a:rPr sz="2000" spc="-235" dirty="0"/>
              <a:t> </a:t>
            </a:r>
            <a:r>
              <a:rPr sz="2000" spc="-165" dirty="0"/>
              <a:t>YOU!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556" y="1804923"/>
            <a:ext cx="2627376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3954145" y="2263800"/>
            <a:ext cx="1532255" cy="339090"/>
          </a:xfrm>
          <a:prstGeom prst="rect">
            <a:avLst/>
          </a:prstGeom>
          <a:solidFill>
            <a:srgbClr val="A4A2A8"/>
          </a:solidFill>
          <a:ln w="9525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1600" spc="-170" dirty="0">
                <a:latin typeface="DejaVu Serif"/>
                <a:cs typeface="DejaVu Serif"/>
              </a:rPr>
              <a:t>Central</a:t>
            </a:r>
            <a:r>
              <a:rPr sz="1600" spc="-130" dirty="0">
                <a:latin typeface="DejaVu Serif"/>
                <a:cs typeface="DejaVu Serif"/>
              </a:rPr>
              <a:t> </a:t>
            </a:r>
            <a:r>
              <a:rPr sz="1600" spc="-155" dirty="0">
                <a:latin typeface="DejaVu Serif"/>
                <a:cs typeface="DejaVu Serif"/>
              </a:rPr>
              <a:t>Incisors</a:t>
            </a:r>
            <a:endParaRPr sz="1600">
              <a:latin typeface="DejaVu Serif"/>
              <a:cs typeface="DejaVu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6312" y="1790700"/>
            <a:ext cx="7710805" cy="3507740"/>
            <a:chOff x="976312" y="1790700"/>
            <a:chExt cx="7710805" cy="3507740"/>
          </a:xfrm>
        </p:grpSpPr>
        <p:sp>
          <p:nvSpPr>
            <p:cNvPr id="6" name="object 6"/>
            <p:cNvSpPr/>
            <p:nvPr/>
          </p:nvSpPr>
          <p:spPr>
            <a:xfrm>
              <a:off x="1641729" y="2366390"/>
              <a:ext cx="2312670" cy="824230"/>
            </a:xfrm>
            <a:custGeom>
              <a:avLst/>
              <a:gdLst/>
              <a:ahLst/>
              <a:cxnLst/>
              <a:rect l="l" t="t" r="r" b="b"/>
              <a:pathLst>
                <a:path w="2312670" h="824230">
                  <a:moveTo>
                    <a:pt x="2312543" y="757809"/>
                  </a:moveTo>
                  <a:lnTo>
                    <a:pt x="2287930" y="743458"/>
                  </a:lnTo>
                  <a:lnTo>
                    <a:pt x="2198751" y="691515"/>
                  </a:lnTo>
                  <a:lnTo>
                    <a:pt x="2189988" y="693801"/>
                  </a:lnTo>
                  <a:lnTo>
                    <a:pt x="2186051" y="700659"/>
                  </a:lnTo>
                  <a:lnTo>
                    <a:pt x="2182114" y="707390"/>
                  </a:lnTo>
                  <a:lnTo>
                    <a:pt x="2184400" y="716153"/>
                  </a:lnTo>
                  <a:lnTo>
                    <a:pt x="2231250" y="743458"/>
                  </a:lnTo>
                  <a:lnTo>
                    <a:pt x="34671" y="743458"/>
                  </a:lnTo>
                  <a:lnTo>
                    <a:pt x="34671" y="772033"/>
                  </a:lnTo>
                  <a:lnTo>
                    <a:pt x="2231466" y="772033"/>
                  </a:lnTo>
                  <a:lnTo>
                    <a:pt x="2184400" y="799465"/>
                  </a:lnTo>
                  <a:lnTo>
                    <a:pt x="2182114" y="808228"/>
                  </a:lnTo>
                  <a:lnTo>
                    <a:pt x="2186051" y="814959"/>
                  </a:lnTo>
                  <a:lnTo>
                    <a:pt x="2189988" y="821817"/>
                  </a:lnTo>
                  <a:lnTo>
                    <a:pt x="2198751" y="824103"/>
                  </a:lnTo>
                  <a:lnTo>
                    <a:pt x="2288146" y="772033"/>
                  </a:lnTo>
                  <a:lnTo>
                    <a:pt x="2312543" y="757809"/>
                  </a:lnTo>
                  <a:close/>
                </a:path>
                <a:path w="2312670" h="824230">
                  <a:moveTo>
                    <a:pt x="2312543" y="66675"/>
                  </a:moveTo>
                  <a:lnTo>
                    <a:pt x="2199005" y="0"/>
                  </a:lnTo>
                  <a:lnTo>
                    <a:pt x="2190242" y="2286"/>
                  </a:lnTo>
                  <a:lnTo>
                    <a:pt x="2186305" y="9144"/>
                  </a:lnTo>
                  <a:lnTo>
                    <a:pt x="2182241" y="15875"/>
                  </a:lnTo>
                  <a:lnTo>
                    <a:pt x="2184527" y="24638"/>
                  </a:lnTo>
                  <a:lnTo>
                    <a:pt x="2231326" y="52158"/>
                  </a:lnTo>
                  <a:lnTo>
                    <a:pt x="0" y="44704"/>
                  </a:lnTo>
                  <a:lnTo>
                    <a:pt x="0" y="73279"/>
                  </a:lnTo>
                  <a:lnTo>
                    <a:pt x="2231288" y="80733"/>
                  </a:lnTo>
                  <a:lnTo>
                    <a:pt x="2184273" y="107950"/>
                  </a:lnTo>
                  <a:lnTo>
                    <a:pt x="2181987" y="116713"/>
                  </a:lnTo>
                  <a:lnTo>
                    <a:pt x="2185924" y="123444"/>
                  </a:lnTo>
                  <a:lnTo>
                    <a:pt x="2189861" y="130302"/>
                  </a:lnTo>
                  <a:lnTo>
                    <a:pt x="2198624" y="132715"/>
                  </a:lnTo>
                  <a:lnTo>
                    <a:pt x="2205355" y="128651"/>
                  </a:lnTo>
                  <a:lnTo>
                    <a:pt x="2287930" y="80899"/>
                  </a:lnTo>
                  <a:lnTo>
                    <a:pt x="2312543" y="666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600" y="2425445"/>
              <a:ext cx="1371600" cy="1064895"/>
            </a:xfrm>
            <a:custGeom>
              <a:avLst/>
              <a:gdLst/>
              <a:ahLst/>
              <a:cxnLst/>
              <a:rect l="l" t="t" r="r" b="b"/>
              <a:pathLst>
                <a:path w="1371600" h="1064895">
                  <a:moveTo>
                    <a:pt x="376809" y="365759"/>
                  </a:moveTo>
                  <a:lnTo>
                    <a:pt x="379196" y="294536"/>
                  </a:lnTo>
                  <a:lnTo>
                    <a:pt x="385714" y="236410"/>
                  </a:lnTo>
                  <a:lnTo>
                    <a:pt x="395400" y="197238"/>
                  </a:lnTo>
                  <a:lnTo>
                    <a:pt x="407288" y="182879"/>
                  </a:lnTo>
                  <a:lnTo>
                    <a:pt x="620649" y="182879"/>
                  </a:lnTo>
                  <a:lnTo>
                    <a:pt x="632537" y="168503"/>
                  </a:lnTo>
                  <a:lnTo>
                    <a:pt x="642223" y="129301"/>
                  </a:lnTo>
                  <a:lnTo>
                    <a:pt x="648741" y="71169"/>
                  </a:lnTo>
                  <a:lnTo>
                    <a:pt x="651129" y="0"/>
                  </a:lnTo>
                  <a:lnTo>
                    <a:pt x="653516" y="71169"/>
                  </a:lnTo>
                  <a:lnTo>
                    <a:pt x="660034" y="129301"/>
                  </a:lnTo>
                  <a:lnTo>
                    <a:pt x="669720" y="168503"/>
                  </a:lnTo>
                  <a:lnTo>
                    <a:pt x="681608" y="182879"/>
                  </a:lnTo>
                  <a:lnTo>
                    <a:pt x="894969" y="182879"/>
                  </a:lnTo>
                  <a:lnTo>
                    <a:pt x="906857" y="197238"/>
                  </a:lnTo>
                  <a:lnTo>
                    <a:pt x="916543" y="236410"/>
                  </a:lnTo>
                  <a:lnTo>
                    <a:pt x="923061" y="294536"/>
                  </a:lnTo>
                  <a:lnTo>
                    <a:pt x="925449" y="365759"/>
                  </a:lnTo>
                </a:path>
                <a:path w="1371600" h="1064895">
                  <a:moveTo>
                    <a:pt x="0" y="1064514"/>
                  </a:moveTo>
                  <a:lnTo>
                    <a:pt x="2394" y="993344"/>
                  </a:lnTo>
                  <a:lnTo>
                    <a:pt x="8924" y="935212"/>
                  </a:lnTo>
                  <a:lnTo>
                    <a:pt x="18613" y="896010"/>
                  </a:lnTo>
                  <a:lnTo>
                    <a:pt x="30480" y="881633"/>
                  </a:lnTo>
                  <a:lnTo>
                    <a:pt x="655319" y="881633"/>
                  </a:lnTo>
                  <a:lnTo>
                    <a:pt x="667208" y="867257"/>
                  </a:lnTo>
                  <a:lnTo>
                    <a:pt x="676894" y="828055"/>
                  </a:lnTo>
                  <a:lnTo>
                    <a:pt x="683412" y="769923"/>
                  </a:lnTo>
                  <a:lnTo>
                    <a:pt x="685800" y="698753"/>
                  </a:lnTo>
                  <a:lnTo>
                    <a:pt x="688187" y="769923"/>
                  </a:lnTo>
                  <a:lnTo>
                    <a:pt x="694705" y="828055"/>
                  </a:lnTo>
                  <a:lnTo>
                    <a:pt x="704391" y="867257"/>
                  </a:lnTo>
                  <a:lnTo>
                    <a:pt x="716280" y="881633"/>
                  </a:lnTo>
                  <a:lnTo>
                    <a:pt x="1341120" y="881633"/>
                  </a:lnTo>
                  <a:lnTo>
                    <a:pt x="1353008" y="896010"/>
                  </a:lnTo>
                  <a:lnTo>
                    <a:pt x="1362694" y="935212"/>
                  </a:lnTo>
                  <a:lnTo>
                    <a:pt x="1369212" y="993344"/>
                  </a:lnTo>
                  <a:lnTo>
                    <a:pt x="1371600" y="1064514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3600" y="1790700"/>
              <a:ext cx="2743200" cy="35076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1720" y="2441829"/>
              <a:ext cx="1981200" cy="1048385"/>
            </a:xfrm>
            <a:custGeom>
              <a:avLst/>
              <a:gdLst/>
              <a:ahLst/>
              <a:cxnLst/>
              <a:rect l="l" t="t" r="r" b="b"/>
              <a:pathLst>
                <a:path w="1981200" h="1048385">
                  <a:moveTo>
                    <a:pt x="579120" y="365760"/>
                  </a:moveTo>
                  <a:lnTo>
                    <a:pt x="581507" y="294590"/>
                  </a:lnTo>
                  <a:lnTo>
                    <a:pt x="588025" y="236458"/>
                  </a:lnTo>
                  <a:lnTo>
                    <a:pt x="597711" y="197256"/>
                  </a:lnTo>
                  <a:lnTo>
                    <a:pt x="609600" y="182880"/>
                  </a:lnTo>
                  <a:lnTo>
                    <a:pt x="960120" y="182880"/>
                  </a:lnTo>
                  <a:lnTo>
                    <a:pt x="972008" y="168503"/>
                  </a:lnTo>
                  <a:lnTo>
                    <a:pt x="981694" y="129301"/>
                  </a:lnTo>
                  <a:lnTo>
                    <a:pt x="988212" y="71169"/>
                  </a:lnTo>
                  <a:lnTo>
                    <a:pt x="990600" y="0"/>
                  </a:lnTo>
                  <a:lnTo>
                    <a:pt x="992987" y="71169"/>
                  </a:lnTo>
                  <a:lnTo>
                    <a:pt x="999505" y="129301"/>
                  </a:lnTo>
                  <a:lnTo>
                    <a:pt x="1009191" y="168503"/>
                  </a:lnTo>
                  <a:lnTo>
                    <a:pt x="1021079" y="182880"/>
                  </a:lnTo>
                  <a:lnTo>
                    <a:pt x="1371600" y="182880"/>
                  </a:lnTo>
                  <a:lnTo>
                    <a:pt x="1383488" y="197256"/>
                  </a:lnTo>
                  <a:lnTo>
                    <a:pt x="1393174" y="236458"/>
                  </a:lnTo>
                  <a:lnTo>
                    <a:pt x="1399692" y="294590"/>
                  </a:lnTo>
                  <a:lnTo>
                    <a:pt x="1402079" y="365760"/>
                  </a:lnTo>
                </a:path>
                <a:path w="1981200" h="1048385">
                  <a:moveTo>
                    <a:pt x="0" y="1048131"/>
                  </a:moveTo>
                  <a:lnTo>
                    <a:pt x="2387" y="976961"/>
                  </a:lnTo>
                  <a:lnTo>
                    <a:pt x="8905" y="918829"/>
                  </a:lnTo>
                  <a:lnTo>
                    <a:pt x="18591" y="879627"/>
                  </a:lnTo>
                  <a:lnTo>
                    <a:pt x="30479" y="865251"/>
                  </a:lnTo>
                  <a:lnTo>
                    <a:pt x="960120" y="865251"/>
                  </a:lnTo>
                  <a:lnTo>
                    <a:pt x="972008" y="850874"/>
                  </a:lnTo>
                  <a:lnTo>
                    <a:pt x="981694" y="811672"/>
                  </a:lnTo>
                  <a:lnTo>
                    <a:pt x="988212" y="753540"/>
                  </a:lnTo>
                  <a:lnTo>
                    <a:pt x="990600" y="682371"/>
                  </a:lnTo>
                  <a:lnTo>
                    <a:pt x="992987" y="753540"/>
                  </a:lnTo>
                  <a:lnTo>
                    <a:pt x="999505" y="811672"/>
                  </a:lnTo>
                  <a:lnTo>
                    <a:pt x="1009191" y="850874"/>
                  </a:lnTo>
                  <a:lnTo>
                    <a:pt x="1021079" y="865251"/>
                  </a:lnTo>
                  <a:lnTo>
                    <a:pt x="1950720" y="865251"/>
                  </a:lnTo>
                  <a:lnTo>
                    <a:pt x="1962608" y="879627"/>
                  </a:lnTo>
                  <a:lnTo>
                    <a:pt x="1972294" y="918829"/>
                  </a:lnTo>
                  <a:lnTo>
                    <a:pt x="1978812" y="976961"/>
                  </a:lnTo>
                  <a:lnTo>
                    <a:pt x="1981200" y="1048131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6273" y="2359278"/>
              <a:ext cx="1692275" cy="831215"/>
            </a:xfrm>
            <a:custGeom>
              <a:avLst/>
              <a:gdLst/>
              <a:ahLst/>
              <a:cxnLst/>
              <a:rect l="l" t="t" r="r" b="b"/>
              <a:pathLst>
                <a:path w="1692275" h="831214">
                  <a:moveTo>
                    <a:pt x="1646047" y="750570"/>
                  </a:moveTo>
                  <a:lnTo>
                    <a:pt x="81241" y="750570"/>
                  </a:lnTo>
                  <a:lnTo>
                    <a:pt x="128143" y="723265"/>
                  </a:lnTo>
                  <a:lnTo>
                    <a:pt x="130429" y="714502"/>
                  </a:lnTo>
                  <a:lnTo>
                    <a:pt x="126492" y="707771"/>
                  </a:lnTo>
                  <a:lnTo>
                    <a:pt x="122555" y="700913"/>
                  </a:lnTo>
                  <a:lnTo>
                    <a:pt x="113792" y="698627"/>
                  </a:lnTo>
                  <a:lnTo>
                    <a:pt x="0" y="764921"/>
                  </a:lnTo>
                  <a:lnTo>
                    <a:pt x="113792" y="831215"/>
                  </a:lnTo>
                  <a:lnTo>
                    <a:pt x="122555" y="828929"/>
                  </a:lnTo>
                  <a:lnTo>
                    <a:pt x="126492" y="822071"/>
                  </a:lnTo>
                  <a:lnTo>
                    <a:pt x="130429" y="815340"/>
                  </a:lnTo>
                  <a:lnTo>
                    <a:pt x="128143" y="806577"/>
                  </a:lnTo>
                  <a:lnTo>
                    <a:pt x="81026" y="779145"/>
                  </a:lnTo>
                  <a:lnTo>
                    <a:pt x="1646047" y="779145"/>
                  </a:lnTo>
                  <a:lnTo>
                    <a:pt x="1646047" y="750570"/>
                  </a:lnTo>
                  <a:close/>
                </a:path>
                <a:path w="1692275" h="831214">
                  <a:moveTo>
                    <a:pt x="1691767" y="52070"/>
                  </a:moveTo>
                  <a:lnTo>
                    <a:pt x="81140" y="52070"/>
                  </a:lnTo>
                  <a:lnTo>
                    <a:pt x="121285" y="28702"/>
                  </a:lnTo>
                  <a:lnTo>
                    <a:pt x="128143" y="24638"/>
                  </a:lnTo>
                  <a:lnTo>
                    <a:pt x="130429" y="16002"/>
                  </a:lnTo>
                  <a:lnTo>
                    <a:pt x="122555" y="2286"/>
                  </a:lnTo>
                  <a:lnTo>
                    <a:pt x="113792" y="0"/>
                  </a:lnTo>
                  <a:lnTo>
                    <a:pt x="0" y="66294"/>
                  </a:lnTo>
                  <a:lnTo>
                    <a:pt x="113792" y="132588"/>
                  </a:lnTo>
                  <a:lnTo>
                    <a:pt x="122555" y="130302"/>
                  </a:lnTo>
                  <a:lnTo>
                    <a:pt x="126492" y="123571"/>
                  </a:lnTo>
                  <a:lnTo>
                    <a:pt x="130429" y="116713"/>
                  </a:lnTo>
                  <a:lnTo>
                    <a:pt x="128143" y="107950"/>
                  </a:lnTo>
                  <a:lnTo>
                    <a:pt x="81241" y="80645"/>
                  </a:lnTo>
                  <a:lnTo>
                    <a:pt x="1691767" y="80645"/>
                  </a:lnTo>
                  <a:lnTo>
                    <a:pt x="1691767" y="52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54145" y="2895625"/>
            <a:ext cx="1532255" cy="339090"/>
          </a:xfrm>
          <a:prstGeom prst="rect">
            <a:avLst/>
          </a:prstGeom>
          <a:solidFill>
            <a:srgbClr val="A4A2A8"/>
          </a:solidFill>
          <a:ln w="9525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1600" spc="-170" dirty="0">
                <a:latin typeface="DejaVu Serif"/>
                <a:cs typeface="DejaVu Serif"/>
              </a:rPr>
              <a:t>Lateral</a:t>
            </a:r>
            <a:r>
              <a:rPr sz="1600" spc="-125" dirty="0">
                <a:latin typeface="DejaVu Serif"/>
                <a:cs typeface="DejaVu Serif"/>
              </a:rPr>
              <a:t> </a:t>
            </a:r>
            <a:r>
              <a:rPr sz="1600" spc="-155" dirty="0">
                <a:latin typeface="DejaVu Serif"/>
                <a:cs typeface="DejaVu Serif"/>
              </a:rPr>
              <a:t>Incisors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2</a:t>
            </a:fld>
            <a:endParaRPr spc="-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85"/>
            <a:ext cx="8832215" cy="5045710"/>
            <a:chOff x="152400" y="1634985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361950" y="1828799"/>
              <a:ext cx="3600450" cy="251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29400" y="3067075"/>
              <a:ext cx="2155317" cy="30854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1188" y="5346420"/>
              <a:ext cx="1846580" cy="584835"/>
            </a:xfrm>
            <a:custGeom>
              <a:avLst/>
              <a:gdLst/>
              <a:ahLst/>
              <a:cxnLst/>
              <a:rect l="l" t="t" r="r" b="b"/>
              <a:pathLst>
                <a:path w="1846579" h="584835">
                  <a:moveTo>
                    <a:pt x="1846326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1846326" y="584771"/>
                  </a:lnTo>
                  <a:lnTo>
                    <a:pt x="1846326" y="0"/>
                  </a:lnTo>
                  <a:close/>
                </a:path>
              </a:pathLst>
            </a:custGeom>
            <a:solidFill>
              <a:srgbClr val="A4A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901188" y="5346420"/>
            <a:ext cx="1846580" cy="58483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546735" marR="186055" indent="-349885">
              <a:lnSpc>
                <a:spcPct val="100000"/>
              </a:lnSpc>
              <a:spcBef>
                <a:spcPts val="220"/>
              </a:spcBef>
            </a:pPr>
            <a:r>
              <a:rPr sz="1600" spc="-150" dirty="0">
                <a:latin typeface="DejaVu Serif"/>
                <a:cs typeface="DejaVu Serif"/>
              </a:rPr>
              <a:t>Inferior </a:t>
            </a:r>
            <a:r>
              <a:rPr sz="1600" spc="-195" dirty="0">
                <a:latin typeface="DejaVu Serif"/>
                <a:cs typeface="DejaVu Serif"/>
              </a:rPr>
              <a:t>border </a:t>
            </a:r>
            <a:r>
              <a:rPr sz="1600" spc="-165" dirty="0">
                <a:latin typeface="DejaVu Serif"/>
                <a:cs typeface="DejaVu Serif"/>
              </a:rPr>
              <a:t>of  </a:t>
            </a:r>
            <a:r>
              <a:rPr sz="1600" spc="-204" dirty="0">
                <a:latin typeface="DejaVu Serif"/>
                <a:cs typeface="DejaVu Serif"/>
              </a:rPr>
              <a:t>mandible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62175" y="5562472"/>
            <a:ext cx="809625" cy="132715"/>
          </a:xfrm>
          <a:custGeom>
            <a:avLst/>
            <a:gdLst/>
            <a:ahLst/>
            <a:cxnLst/>
            <a:rect l="l" t="t" r="r" b="b"/>
            <a:pathLst>
              <a:path w="809625" h="132714">
                <a:moveTo>
                  <a:pt x="752778" y="66332"/>
                </a:moveTo>
                <a:lnTo>
                  <a:pt x="681482" y="107975"/>
                </a:lnTo>
                <a:lnTo>
                  <a:pt x="679069" y="116725"/>
                </a:lnTo>
                <a:lnTo>
                  <a:pt x="683132" y="123532"/>
                </a:lnTo>
                <a:lnTo>
                  <a:pt x="687069" y="130352"/>
                </a:lnTo>
                <a:lnTo>
                  <a:pt x="695832" y="132651"/>
                </a:lnTo>
                <a:lnTo>
                  <a:pt x="785020" y="80619"/>
                </a:lnTo>
                <a:lnTo>
                  <a:pt x="781176" y="80619"/>
                </a:lnTo>
                <a:lnTo>
                  <a:pt x="781176" y="78676"/>
                </a:lnTo>
                <a:lnTo>
                  <a:pt x="773938" y="78676"/>
                </a:lnTo>
                <a:lnTo>
                  <a:pt x="752778" y="66332"/>
                </a:lnTo>
                <a:close/>
              </a:path>
              <a:path w="809625" h="132714">
                <a:moveTo>
                  <a:pt x="728289" y="52044"/>
                </a:moveTo>
                <a:lnTo>
                  <a:pt x="0" y="52044"/>
                </a:lnTo>
                <a:lnTo>
                  <a:pt x="0" y="80619"/>
                </a:lnTo>
                <a:lnTo>
                  <a:pt x="728289" y="80619"/>
                </a:lnTo>
                <a:lnTo>
                  <a:pt x="752778" y="66332"/>
                </a:lnTo>
                <a:lnTo>
                  <a:pt x="728289" y="52044"/>
                </a:lnTo>
                <a:close/>
              </a:path>
              <a:path w="809625" h="132714">
                <a:moveTo>
                  <a:pt x="785040" y="52044"/>
                </a:moveTo>
                <a:lnTo>
                  <a:pt x="781176" y="52044"/>
                </a:lnTo>
                <a:lnTo>
                  <a:pt x="781176" y="80619"/>
                </a:lnTo>
                <a:lnTo>
                  <a:pt x="785020" y="80619"/>
                </a:lnTo>
                <a:lnTo>
                  <a:pt x="809498" y="66332"/>
                </a:lnTo>
                <a:lnTo>
                  <a:pt x="785040" y="52044"/>
                </a:lnTo>
                <a:close/>
              </a:path>
              <a:path w="809625" h="132714">
                <a:moveTo>
                  <a:pt x="773938" y="53987"/>
                </a:moveTo>
                <a:lnTo>
                  <a:pt x="752778" y="66332"/>
                </a:lnTo>
                <a:lnTo>
                  <a:pt x="773938" y="78676"/>
                </a:lnTo>
                <a:lnTo>
                  <a:pt x="773938" y="53987"/>
                </a:lnTo>
                <a:close/>
              </a:path>
              <a:path w="809625" h="132714">
                <a:moveTo>
                  <a:pt x="781176" y="53987"/>
                </a:moveTo>
                <a:lnTo>
                  <a:pt x="773938" y="53987"/>
                </a:lnTo>
                <a:lnTo>
                  <a:pt x="773938" y="78676"/>
                </a:lnTo>
                <a:lnTo>
                  <a:pt x="781176" y="78676"/>
                </a:lnTo>
                <a:lnTo>
                  <a:pt x="781176" y="53987"/>
                </a:lnTo>
                <a:close/>
              </a:path>
              <a:path w="809625" h="132714">
                <a:moveTo>
                  <a:pt x="695832" y="0"/>
                </a:moveTo>
                <a:lnTo>
                  <a:pt x="687069" y="2285"/>
                </a:lnTo>
                <a:lnTo>
                  <a:pt x="683132" y="9143"/>
                </a:lnTo>
                <a:lnTo>
                  <a:pt x="679069" y="16001"/>
                </a:lnTo>
                <a:lnTo>
                  <a:pt x="681482" y="24637"/>
                </a:lnTo>
                <a:lnTo>
                  <a:pt x="688213" y="28663"/>
                </a:lnTo>
                <a:lnTo>
                  <a:pt x="752778" y="66332"/>
                </a:lnTo>
                <a:lnTo>
                  <a:pt x="773938" y="53987"/>
                </a:lnTo>
                <a:lnTo>
                  <a:pt x="781176" y="53987"/>
                </a:lnTo>
                <a:lnTo>
                  <a:pt x="781176" y="52044"/>
                </a:lnTo>
                <a:lnTo>
                  <a:pt x="785040" y="52044"/>
                </a:lnTo>
                <a:lnTo>
                  <a:pt x="702691" y="3936"/>
                </a:lnTo>
                <a:lnTo>
                  <a:pt x="695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9048" y="3162300"/>
            <a:ext cx="1552575" cy="354330"/>
          </a:xfrm>
          <a:prstGeom prst="rect">
            <a:avLst/>
          </a:prstGeom>
          <a:solidFill>
            <a:srgbClr val="A4A2A8"/>
          </a:solidFill>
          <a:ln w="9525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215"/>
              </a:spcBef>
            </a:pPr>
            <a:r>
              <a:rPr sz="1700" spc="-180" dirty="0">
                <a:latin typeface="DejaVu Serif"/>
                <a:cs typeface="DejaVu Serif"/>
              </a:rPr>
              <a:t>Mental</a:t>
            </a:r>
            <a:r>
              <a:rPr sz="1700" spc="-165" dirty="0">
                <a:latin typeface="DejaVu Serif"/>
                <a:cs typeface="DejaVu Serif"/>
              </a:rPr>
              <a:t> </a:t>
            </a:r>
            <a:r>
              <a:rPr sz="1700" spc="-185" dirty="0">
                <a:latin typeface="DejaVu Serif"/>
                <a:cs typeface="DejaVu Serif"/>
              </a:rPr>
              <a:t>Ridges</a:t>
            </a:r>
            <a:endParaRPr sz="1700">
              <a:latin typeface="DejaVu Serif"/>
              <a:cs typeface="DejaVu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81087" y="3134105"/>
            <a:ext cx="7630795" cy="2561590"/>
            <a:chOff x="1081087" y="3134105"/>
            <a:chExt cx="7630795" cy="2561590"/>
          </a:xfrm>
        </p:grpSpPr>
        <p:sp>
          <p:nvSpPr>
            <p:cNvPr id="11" name="object 11"/>
            <p:cNvSpPr/>
            <p:nvPr/>
          </p:nvSpPr>
          <p:spPr>
            <a:xfrm>
              <a:off x="1458849" y="3134105"/>
              <a:ext cx="6248400" cy="2561590"/>
            </a:xfrm>
            <a:custGeom>
              <a:avLst/>
              <a:gdLst/>
              <a:ahLst/>
              <a:cxnLst/>
              <a:rect l="l" t="t" r="r" b="b"/>
              <a:pathLst>
                <a:path w="6248400" h="2561590">
                  <a:moveTo>
                    <a:pt x="2884678" y="294894"/>
                  </a:moveTo>
                  <a:lnTo>
                    <a:pt x="2860065" y="280543"/>
                  </a:lnTo>
                  <a:lnTo>
                    <a:pt x="2770886" y="228600"/>
                  </a:lnTo>
                  <a:lnTo>
                    <a:pt x="2762123" y="230886"/>
                  </a:lnTo>
                  <a:lnTo>
                    <a:pt x="2758186" y="237744"/>
                  </a:lnTo>
                  <a:lnTo>
                    <a:pt x="2754249" y="244475"/>
                  </a:lnTo>
                  <a:lnTo>
                    <a:pt x="2756535" y="253238"/>
                  </a:lnTo>
                  <a:lnTo>
                    <a:pt x="2803385" y="280543"/>
                  </a:lnTo>
                  <a:lnTo>
                    <a:pt x="1201801" y="280543"/>
                  </a:lnTo>
                  <a:lnTo>
                    <a:pt x="1201801" y="309118"/>
                  </a:lnTo>
                  <a:lnTo>
                    <a:pt x="2803601" y="309118"/>
                  </a:lnTo>
                  <a:lnTo>
                    <a:pt x="2756535" y="336550"/>
                  </a:lnTo>
                  <a:lnTo>
                    <a:pt x="2754249" y="345313"/>
                  </a:lnTo>
                  <a:lnTo>
                    <a:pt x="2758186" y="352044"/>
                  </a:lnTo>
                  <a:lnTo>
                    <a:pt x="2762123" y="358902"/>
                  </a:lnTo>
                  <a:lnTo>
                    <a:pt x="2770886" y="361188"/>
                  </a:lnTo>
                  <a:lnTo>
                    <a:pt x="2860281" y="309118"/>
                  </a:lnTo>
                  <a:lnTo>
                    <a:pt x="2884678" y="294894"/>
                  </a:lnTo>
                  <a:close/>
                </a:path>
                <a:path w="6248400" h="2561590">
                  <a:moveTo>
                    <a:pt x="2884678" y="66294"/>
                  </a:moveTo>
                  <a:lnTo>
                    <a:pt x="2860065" y="51943"/>
                  </a:lnTo>
                  <a:lnTo>
                    <a:pt x="2770886" y="0"/>
                  </a:lnTo>
                  <a:lnTo>
                    <a:pt x="2762123" y="2286"/>
                  </a:lnTo>
                  <a:lnTo>
                    <a:pt x="2758186" y="9144"/>
                  </a:lnTo>
                  <a:lnTo>
                    <a:pt x="2754249" y="15875"/>
                  </a:lnTo>
                  <a:lnTo>
                    <a:pt x="2756535" y="24638"/>
                  </a:lnTo>
                  <a:lnTo>
                    <a:pt x="2803385" y="51943"/>
                  </a:lnTo>
                  <a:lnTo>
                    <a:pt x="0" y="51943"/>
                  </a:lnTo>
                  <a:lnTo>
                    <a:pt x="0" y="80518"/>
                  </a:lnTo>
                  <a:lnTo>
                    <a:pt x="2803601" y="80518"/>
                  </a:lnTo>
                  <a:lnTo>
                    <a:pt x="2756535" y="107950"/>
                  </a:lnTo>
                  <a:lnTo>
                    <a:pt x="2754249" y="116713"/>
                  </a:lnTo>
                  <a:lnTo>
                    <a:pt x="2758186" y="123444"/>
                  </a:lnTo>
                  <a:lnTo>
                    <a:pt x="2762123" y="130302"/>
                  </a:lnTo>
                  <a:lnTo>
                    <a:pt x="2770886" y="132588"/>
                  </a:lnTo>
                  <a:lnTo>
                    <a:pt x="2860281" y="80518"/>
                  </a:lnTo>
                  <a:lnTo>
                    <a:pt x="2884678" y="66294"/>
                  </a:lnTo>
                  <a:close/>
                </a:path>
                <a:path w="6248400" h="2561590">
                  <a:moveTo>
                    <a:pt x="5807329" y="2480411"/>
                  </a:moveTo>
                  <a:lnTo>
                    <a:pt x="3346627" y="2480411"/>
                  </a:lnTo>
                  <a:lnTo>
                    <a:pt x="3393567" y="2453005"/>
                  </a:lnTo>
                  <a:lnTo>
                    <a:pt x="3395853" y="2444369"/>
                  </a:lnTo>
                  <a:lnTo>
                    <a:pt x="3387979" y="2430653"/>
                  </a:lnTo>
                  <a:lnTo>
                    <a:pt x="3379216" y="2428367"/>
                  </a:lnTo>
                  <a:lnTo>
                    <a:pt x="3265424" y="2494699"/>
                  </a:lnTo>
                  <a:lnTo>
                    <a:pt x="3379216" y="2561018"/>
                  </a:lnTo>
                  <a:lnTo>
                    <a:pt x="3387979" y="2558719"/>
                  </a:lnTo>
                  <a:lnTo>
                    <a:pt x="3395853" y="2545092"/>
                  </a:lnTo>
                  <a:lnTo>
                    <a:pt x="3393567" y="2536342"/>
                  </a:lnTo>
                  <a:lnTo>
                    <a:pt x="3346627" y="2508986"/>
                  </a:lnTo>
                  <a:lnTo>
                    <a:pt x="5807329" y="2508986"/>
                  </a:lnTo>
                  <a:lnTo>
                    <a:pt x="5807329" y="2480411"/>
                  </a:lnTo>
                  <a:close/>
                </a:path>
                <a:path w="6248400" h="2561590">
                  <a:moveTo>
                    <a:pt x="6248146" y="190881"/>
                  </a:moveTo>
                  <a:lnTo>
                    <a:pt x="4504017" y="190881"/>
                  </a:lnTo>
                  <a:lnTo>
                    <a:pt x="4550918" y="163576"/>
                  </a:lnTo>
                  <a:lnTo>
                    <a:pt x="4553204" y="154813"/>
                  </a:lnTo>
                  <a:lnTo>
                    <a:pt x="4549140" y="147955"/>
                  </a:lnTo>
                  <a:lnTo>
                    <a:pt x="4545203" y="141097"/>
                  </a:lnTo>
                  <a:lnTo>
                    <a:pt x="4536440" y="138811"/>
                  </a:lnTo>
                  <a:lnTo>
                    <a:pt x="4529709" y="142875"/>
                  </a:lnTo>
                  <a:lnTo>
                    <a:pt x="4422775" y="205105"/>
                  </a:lnTo>
                  <a:lnTo>
                    <a:pt x="4529709" y="267462"/>
                  </a:lnTo>
                  <a:lnTo>
                    <a:pt x="4536440" y="271526"/>
                  </a:lnTo>
                  <a:lnTo>
                    <a:pt x="4545203" y="269240"/>
                  </a:lnTo>
                  <a:lnTo>
                    <a:pt x="4549140" y="262382"/>
                  </a:lnTo>
                  <a:lnTo>
                    <a:pt x="4553204" y="255524"/>
                  </a:lnTo>
                  <a:lnTo>
                    <a:pt x="4550918" y="246761"/>
                  </a:lnTo>
                  <a:lnTo>
                    <a:pt x="4504017" y="219456"/>
                  </a:lnTo>
                  <a:lnTo>
                    <a:pt x="6248146" y="219456"/>
                  </a:lnTo>
                  <a:lnTo>
                    <a:pt x="6248146" y="1908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16395" y="4812283"/>
              <a:ext cx="1981200" cy="365760"/>
            </a:xfrm>
            <a:custGeom>
              <a:avLst/>
              <a:gdLst/>
              <a:ahLst/>
              <a:cxnLst/>
              <a:rect l="l" t="t" r="r" b="b"/>
              <a:pathLst>
                <a:path w="1981200" h="365760">
                  <a:moveTo>
                    <a:pt x="0" y="365760"/>
                  </a:moveTo>
                  <a:lnTo>
                    <a:pt x="2405" y="294590"/>
                  </a:lnTo>
                  <a:lnTo>
                    <a:pt x="8953" y="236458"/>
                  </a:lnTo>
                  <a:lnTo>
                    <a:pt x="18645" y="197256"/>
                  </a:lnTo>
                  <a:lnTo>
                    <a:pt x="30479" y="182880"/>
                  </a:lnTo>
                  <a:lnTo>
                    <a:pt x="960120" y="182880"/>
                  </a:lnTo>
                  <a:lnTo>
                    <a:pt x="972008" y="168503"/>
                  </a:lnTo>
                  <a:lnTo>
                    <a:pt x="981694" y="129301"/>
                  </a:lnTo>
                  <a:lnTo>
                    <a:pt x="988212" y="71169"/>
                  </a:lnTo>
                  <a:lnTo>
                    <a:pt x="990600" y="0"/>
                  </a:lnTo>
                  <a:lnTo>
                    <a:pt x="993005" y="71169"/>
                  </a:lnTo>
                  <a:lnTo>
                    <a:pt x="999553" y="129301"/>
                  </a:lnTo>
                  <a:lnTo>
                    <a:pt x="1009245" y="168503"/>
                  </a:lnTo>
                  <a:lnTo>
                    <a:pt x="1021079" y="182880"/>
                  </a:lnTo>
                  <a:lnTo>
                    <a:pt x="1950720" y="182880"/>
                  </a:lnTo>
                  <a:lnTo>
                    <a:pt x="1962608" y="197256"/>
                  </a:lnTo>
                  <a:lnTo>
                    <a:pt x="1972294" y="236458"/>
                  </a:lnTo>
                  <a:lnTo>
                    <a:pt x="1978812" y="294590"/>
                  </a:lnTo>
                  <a:lnTo>
                    <a:pt x="1981200" y="365760"/>
                  </a:lnTo>
                </a:path>
              </a:pathLst>
            </a:custGeom>
            <a:ln w="2857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95375" y="3978783"/>
              <a:ext cx="2133600" cy="467359"/>
            </a:xfrm>
            <a:custGeom>
              <a:avLst/>
              <a:gdLst/>
              <a:ahLst/>
              <a:cxnLst/>
              <a:rect l="l" t="t" r="r" b="b"/>
              <a:pathLst>
                <a:path w="2133600" h="467360">
                  <a:moveTo>
                    <a:pt x="2133600" y="0"/>
                  </a:moveTo>
                  <a:lnTo>
                    <a:pt x="2131618" y="73837"/>
                  </a:lnTo>
                  <a:lnTo>
                    <a:pt x="2126101" y="137952"/>
                  </a:lnTo>
                  <a:lnTo>
                    <a:pt x="2117689" y="188503"/>
                  </a:lnTo>
                  <a:lnTo>
                    <a:pt x="2094738" y="233553"/>
                  </a:lnTo>
                  <a:lnTo>
                    <a:pt x="1105662" y="233553"/>
                  </a:lnTo>
                  <a:lnTo>
                    <a:pt x="1093378" y="245455"/>
                  </a:lnTo>
                  <a:lnTo>
                    <a:pt x="1082710" y="278602"/>
                  </a:lnTo>
                  <a:lnTo>
                    <a:pt x="1074298" y="329153"/>
                  </a:lnTo>
                  <a:lnTo>
                    <a:pt x="1068781" y="393268"/>
                  </a:lnTo>
                  <a:lnTo>
                    <a:pt x="1066800" y="467106"/>
                  </a:lnTo>
                  <a:lnTo>
                    <a:pt x="1064818" y="393268"/>
                  </a:lnTo>
                  <a:lnTo>
                    <a:pt x="1059301" y="329153"/>
                  </a:lnTo>
                  <a:lnTo>
                    <a:pt x="1050889" y="278602"/>
                  </a:lnTo>
                  <a:lnTo>
                    <a:pt x="1040221" y="245455"/>
                  </a:lnTo>
                  <a:lnTo>
                    <a:pt x="1027938" y="233553"/>
                  </a:lnTo>
                  <a:lnTo>
                    <a:pt x="38912" y="233553"/>
                  </a:lnTo>
                  <a:lnTo>
                    <a:pt x="26614" y="221650"/>
                  </a:lnTo>
                  <a:lnTo>
                    <a:pt x="15932" y="188503"/>
                  </a:lnTo>
                  <a:lnTo>
                    <a:pt x="7508" y="137952"/>
                  </a:lnTo>
                  <a:lnTo>
                    <a:pt x="1984" y="73837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5881" y="3339210"/>
              <a:ext cx="5677535" cy="2356485"/>
            </a:xfrm>
            <a:custGeom>
              <a:avLst/>
              <a:gdLst/>
              <a:ahLst/>
              <a:cxnLst/>
              <a:rect l="l" t="t" r="r" b="b"/>
              <a:pathLst>
                <a:path w="5677534" h="2356485">
                  <a:moveTo>
                    <a:pt x="132588" y="1220343"/>
                  </a:moveTo>
                  <a:lnTo>
                    <a:pt x="128651" y="1213485"/>
                  </a:lnTo>
                  <a:lnTo>
                    <a:pt x="82880" y="1134999"/>
                  </a:lnTo>
                  <a:lnTo>
                    <a:pt x="66294" y="1106551"/>
                  </a:lnTo>
                  <a:lnTo>
                    <a:pt x="3937" y="1213485"/>
                  </a:lnTo>
                  <a:lnTo>
                    <a:pt x="0" y="1220343"/>
                  </a:lnTo>
                  <a:lnTo>
                    <a:pt x="2286" y="1228979"/>
                  </a:lnTo>
                  <a:lnTo>
                    <a:pt x="15875" y="1236980"/>
                  </a:lnTo>
                  <a:lnTo>
                    <a:pt x="24638" y="1234694"/>
                  </a:lnTo>
                  <a:lnTo>
                    <a:pt x="28575" y="1227836"/>
                  </a:lnTo>
                  <a:lnTo>
                    <a:pt x="51943" y="1187792"/>
                  </a:lnTo>
                  <a:lnTo>
                    <a:pt x="52057" y="1187602"/>
                  </a:lnTo>
                  <a:lnTo>
                    <a:pt x="52070" y="2289594"/>
                  </a:lnTo>
                  <a:lnTo>
                    <a:pt x="80645" y="2289594"/>
                  </a:lnTo>
                  <a:lnTo>
                    <a:pt x="80518" y="1187602"/>
                  </a:lnTo>
                  <a:lnTo>
                    <a:pt x="80518" y="1142111"/>
                  </a:lnTo>
                  <a:lnTo>
                    <a:pt x="80518" y="1134999"/>
                  </a:lnTo>
                  <a:lnTo>
                    <a:pt x="80632" y="1187792"/>
                  </a:lnTo>
                  <a:lnTo>
                    <a:pt x="104013" y="1227836"/>
                  </a:lnTo>
                  <a:lnTo>
                    <a:pt x="107950" y="1234694"/>
                  </a:lnTo>
                  <a:lnTo>
                    <a:pt x="116713" y="1236980"/>
                  </a:lnTo>
                  <a:lnTo>
                    <a:pt x="130302" y="1228979"/>
                  </a:lnTo>
                  <a:lnTo>
                    <a:pt x="132588" y="1220343"/>
                  </a:lnTo>
                  <a:close/>
                </a:path>
                <a:path w="5677534" h="2356485">
                  <a:moveTo>
                    <a:pt x="5389118" y="2289594"/>
                  </a:moveTo>
                  <a:lnTo>
                    <a:pt x="5364619" y="2275306"/>
                  </a:lnTo>
                  <a:lnTo>
                    <a:pt x="5275326" y="2223262"/>
                  </a:lnTo>
                  <a:lnTo>
                    <a:pt x="5266690" y="2225548"/>
                  </a:lnTo>
                  <a:lnTo>
                    <a:pt x="5262626" y="2232406"/>
                  </a:lnTo>
                  <a:lnTo>
                    <a:pt x="5258689" y="2239264"/>
                  </a:lnTo>
                  <a:lnTo>
                    <a:pt x="5260975" y="2247900"/>
                  </a:lnTo>
                  <a:lnTo>
                    <a:pt x="5307901" y="2275306"/>
                  </a:lnTo>
                  <a:lnTo>
                    <a:pt x="5023231" y="2275306"/>
                  </a:lnTo>
                  <a:lnTo>
                    <a:pt x="5023231" y="2303881"/>
                  </a:lnTo>
                  <a:lnTo>
                    <a:pt x="5307876" y="2303881"/>
                  </a:lnTo>
                  <a:lnTo>
                    <a:pt x="5260975" y="2331237"/>
                  </a:lnTo>
                  <a:lnTo>
                    <a:pt x="5258689" y="2339987"/>
                  </a:lnTo>
                  <a:lnTo>
                    <a:pt x="5262626" y="2346795"/>
                  </a:lnTo>
                  <a:lnTo>
                    <a:pt x="5266690" y="2353614"/>
                  </a:lnTo>
                  <a:lnTo>
                    <a:pt x="5275326" y="2355913"/>
                  </a:lnTo>
                  <a:lnTo>
                    <a:pt x="5364607" y="2303881"/>
                  </a:lnTo>
                  <a:lnTo>
                    <a:pt x="5389118" y="2289594"/>
                  </a:lnTo>
                  <a:close/>
                </a:path>
                <a:path w="5677534" h="2356485">
                  <a:moveTo>
                    <a:pt x="5677535" y="1315212"/>
                  </a:moveTo>
                  <a:lnTo>
                    <a:pt x="5675122" y="1306449"/>
                  </a:lnTo>
                  <a:lnTo>
                    <a:pt x="5661533" y="1298448"/>
                  </a:lnTo>
                  <a:lnTo>
                    <a:pt x="5652770" y="1300734"/>
                  </a:lnTo>
                  <a:lnTo>
                    <a:pt x="5648833" y="1307592"/>
                  </a:lnTo>
                  <a:lnTo>
                    <a:pt x="5625465" y="1347635"/>
                  </a:lnTo>
                  <a:lnTo>
                    <a:pt x="5625465" y="0"/>
                  </a:lnTo>
                  <a:lnTo>
                    <a:pt x="5596890" y="0"/>
                  </a:lnTo>
                  <a:lnTo>
                    <a:pt x="5596890" y="1347635"/>
                  </a:lnTo>
                  <a:lnTo>
                    <a:pt x="5573522" y="1307592"/>
                  </a:lnTo>
                  <a:lnTo>
                    <a:pt x="5569585" y="1300734"/>
                  </a:lnTo>
                  <a:lnTo>
                    <a:pt x="5560822" y="1298448"/>
                  </a:lnTo>
                  <a:lnTo>
                    <a:pt x="5553964" y="1302512"/>
                  </a:lnTo>
                  <a:lnTo>
                    <a:pt x="5547106" y="1306449"/>
                  </a:lnTo>
                  <a:lnTo>
                    <a:pt x="5544820" y="1315212"/>
                  </a:lnTo>
                  <a:lnTo>
                    <a:pt x="5611114" y="1428877"/>
                  </a:lnTo>
                  <a:lnTo>
                    <a:pt x="5627624" y="1400556"/>
                  </a:lnTo>
                  <a:lnTo>
                    <a:pt x="5673471" y="1321943"/>
                  </a:lnTo>
                  <a:lnTo>
                    <a:pt x="5677535" y="1315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3</a:t>
            </a:fld>
            <a:endParaRPr spc="-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85"/>
            <a:ext cx="8832215" cy="5045710"/>
            <a:chOff x="152400" y="1634985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338658" y="1752599"/>
              <a:ext cx="2607183" cy="24349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6800" y="5015255"/>
              <a:ext cx="1879600" cy="339090"/>
            </a:xfrm>
            <a:custGeom>
              <a:avLst/>
              <a:gdLst/>
              <a:ahLst/>
              <a:cxnLst/>
              <a:rect l="l" t="t" r="r" b="b"/>
              <a:pathLst>
                <a:path w="1879600" h="339089">
                  <a:moveTo>
                    <a:pt x="1879092" y="0"/>
                  </a:moveTo>
                  <a:lnTo>
                    <a:pt x="0" y="0"/>
                  </a:lnTo>
                  <a:lnTo>
                    <a:pt x="0" y="338556"/>
                  </a:lnTo>
                  <a:lnTo>
                    <a:pt x="1879092" y="338556"/>
                  </a:lnTo>
                  <a:lnTo>
                    <a:pt x="1879092" y="0"/>
                  </a:lnTo>
                  <a:close/>
                </a:path>
              </a:pathLst>
            </a:custGeom>
            <a:solidFill>
              <a:srgbClr val="A4A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5015255"/>
              <a:ext cx="1879600" cy="339090"/>
            </a:xfrm>
            <a:custGeom>
              <a:avLst/>
              <a:gdLst/>
              <a:ahLst/>
              <a:cxnLst/>
              <a:rect l="l" t="t" r="r" b="b"/>
              <a:pathLst>
                <a:path w="1879600" h="339089">
                  <a:moveTo>
                    <a:pt x="0" y="338556"/>
                  </a:moveTo>
                  <a:lnTo>
                    <a:pt x="1879092" y="338556"/>
                  </a:lnTo>
                  <a:lnTo>
                    <a:pt x="1879092" y="0"/>
                  </a:lnTo>
                  <a:lnTo>
                    <a:pt x="0" y="0"/>
                  </a:lnTo>
                  <a:lnTo>
                    <a:pt x="0" y="33855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1298575" y="5031104"/>
            <a:ext cx="141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latin typeface="DejaVu Serif"/>
                <a:cs typeface="DejaVu Serif"/>
              </a:rPr>
              <a:t>Mental</a:t>
            </a:r>
            <a:r>
              <a:rPr sz="1600" spc="-140" dirty="0">
                <a:latin typeface="DejaVu Serif"/>
                <a:cs typeface="DejaVu Serif"/>
              </a:rPr>
              <a:t> </a:t>
            </a:r>
            <a:r>
              <a:rPr sz="1600" spc="-215" dirty="0">
                <a:latin typeface="DejaVu Serif"/>
                <a:cs typeface="DejaVu Serif"/>
              </a:rPr>
              <a:t>Foramen</a:t>
            </a:r>
            <a:endParaRPr sz="1600">
              <a:latin typeface="DejaVu Serif"/>
              <a:cs typeface="DejaVu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77210" y="1752600"/>
            <a:ext cx="5686425" cy="4285615"/>
            <a:chOff x="3077210" y="1752600"/>
            <a:chExt cx="5686425" cy="4285615"/>
          </a:xfrm>
        </p:grpSpPr>
        <p:sp>
          <p:nvSpPr>
            <p:cNvPr id="9" name="object 9"/>
            <p:cNvSpPr/>
            <p:nvPr/>
          </p:nvSpPr>
          <p:spPr>
            <a:xfrm>
              <a:off x="5715000" y="1752600"/>
              <a:ext cx="3048635" cy="2252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7210" y="3224834"/>
              <a:ext cx="2529713" cy="28127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5600" y="5029225"/>
              <a:ext cx="1694180" cy="339090"/>
            </a:xfrm>
            <a:custGeom>
              <a:avLst/>
              <a:gdLst/>
              <a:ahLst/>
              <a:cxnLst/>
              <a:rect l="l" t="t" r="r" b="b"/>
              <a:pathLst>
                <a:path w="1694179" h="339089">
                  <a:moveTo>
                    <a:pt x="1693926" y="0"/>
                  </a:moveTo>
                  <a:lnTo>
                    <a:pt x="0" y="0"/>
                  </a:lnTo>
                  <a:lnTo>
                    <a:pt x="0" y="338556"/>
                  </a:lnTo>
                  <a:lnTo>
                    <a:pt x="1693926" y="338556"/>
                  </a:lnTo>
                  <a:lnTo>
                    <a:pt x="1693926" y="0"/>
                  </a:lnTo>
                  <a:close/>
                </a:path>
              </a:pathLst>
            </a:custGeom>
            <a:solidFill>
              <a:srgbClr val="A4A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5600" y="5029225"/>
              <a:ext cx="1694180" cy="339090"/>
            </a:xfrm>
            <a:custGeom>
              <a:avLst/>
              <a:gdLst/>
              <a:ahLst/>
              <a:cxnLst/>
              <a:rect l="l" t="t" r="r" b="b"/>
              <a:pathLst>
                <a:path w="1694179" h="339089">
                  <a:moveTo>
                    <a:pt x="0" y="338556"/>
                  </a:moveTo>
                  <a:lnTo>
                    <a:pt x="1693926" y="338556"/>
                  </a:lnTo>
                  <a:lnTo>
                    <a:pt x="1693926" y="0"/>
                  </a:lnTo>
                  <a:lnTo>
                    <a:pt x="0" y="0"/>
                  </a:lnTo>
                  <a:lnTo>
                    <a:pt x="0" y="33855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45300" y="5045202"/>
            <a:ext cx="141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latin typeface="DejaVu Serif"/>
                <a:cs typeface="DejaVu Serif"/>
              </a:rPr>
              <a:t>Mental</a:t>
            </a:r>
            <a:r>
              <a:rPr sz="1600" spc="-140" dirty="0">
                <a:latin typeface="DejaVu Serif"/>
                <a:cs typeface="DejaVu Serif"/>
              </a:rPr>
              <a:t> </a:t>
            </a:r>
            <a:r>
              <a:rPr sz="1600" spc="-215" dirty="0">
                <a:latin typeface="DejaVu Serif"/>
                <a:cs typeface="DejaVu Serif"/>
              </a:rPr>
              <a:t>Foramen</a:t>
            </a:r>
            <a:endParaRPr sz="1600">
              <a:latin typeface="DejaVu Serif"/>
              <a:cs typeface="DejaVu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76680" y="3338448"/>
            <a:ext cx="7086600" cy="1912620"/>
            <a:chOff x="1076680" y="3338448"/>
            <a:chExt cx="7086600" cy="1912620"/>
          </a:xfrm>
        </p:grpSpPr>
        <p:sp>
          <p:nvSpPr>
            <p:cNvPr id="15" name="object 15"/>
            <p:cNvSpPr/>
            <p:nvPr/>
          </p:nvSpPr>
          <p:spPr>
            <a:xfrm>
              <a:off x="1076680" y="3576573"/>
              <a:ext cx="7036434" cy="1674495"/>
            </a:xfrm>
            <a:custGeom>
              <a:avLst/>
              <a:gdLst/>
              <a:ahLst/>
              <a:cxnLst/>
              <a:rect l="l" t="t" r="r" b="b"/>
              <a:pathLst>
                <a:path w="7036434" h="1674495">
                  <a:moveTo>
                    <a:pt x="132638" y="637794"/>
                  </a:moveTo>
                  <a:lnTo>
                    <a:pt x="128663" y="630936"/>
                  </a:lnTo>
                  <a:lnTo>
                    <a:pt x="82842" y="552450"/>
                  </a:lnTo>
                  <a:lnTo>
                    <a:pt x="66319" y="524129"/>
                  </a:lnTo>
                  <a:lnTo>
                    <a:pt x="3975" y="630936"/>
                  </a:lnTo>
                  <a:lnTo>
                    <a:pt x="0" y="637794"/>
                  </a:lnTo>
                  <a:lnTo>
                    <a:pt x="2298" y="646557"/>
                  </a:lnTo>
                  <a:lnTo>
                    <a:pt x="15925" y="654431"/>
                  </a:lnTo>
                  <a:lnTo>
                    <a:pt x="24676" y="652145"/>
                  </a:lnTo>
                  <a:lnTo>
                    <a:pt x="28651" y="645414"/>
                  </a:lnTo>
                  <a:lnTo>
                    <a:pt x="52031" y="605345"/>
                  </a:lnTo>
                  <a:lnTo>
                    <a:pt x="52031" y="1526743"/>
                  </a:lnTo>
                  <a:lnTo>
                    <a:pt x="28651" y="1486662"/>
                  </a:lnTo>
                  <a:lnTo>
                    <a:pt x="24676" y="1479931"/>
                  </a:lnTo>
                  <a:lnTo>
                    <a:pt x="15925" y="1477645"/>
                  </a:lnTo>
                  <a:lnTo>
                    <a:pt x="2298" y="1485519"/>
                  </a:lnTo>
                  <a:lnTo>
                    <a:pt x="0" y="1494282"/>
                  </a:lnTo>
                  <a:lnTo>
                    <a:pt x="3975" y="1501140"/>
                  </a:lnTo>
                  <a:lnTo>
                    <a:pt x="66319" y="1607947"/>
                  </a:lnTo>
                  <a:lnTo>
                    <a:pt x="82842" y="1579626"/>
                  </a:lnTo>
                  <a:lnTo>
                    <a:pt x="128663" y="1501140"/>
                  </a:lnTo>
                  <a:lnTo>
                    <a:pt x="132638" y="1494282"/>
                  </a:lnTo>
                  <a:lnTo>
                    <a:pt x="130340" y="1485519"/>
                  </a:lnTo>
                  <a:lnTo>
                    <a:pt x="116713" y="1477645"/>
                  </a:lnTo>
                  <a:lnTo>
                    <a:pt x="107962" y="1479931"/>
                  </a:lnTo>
                  <a:lnTo>
                    <a:pt x="103987" y="1486662"/>
                  </a:lnTo>
                  <a:lnTo>
                    <a:pt x="80606" y="1526743"/>
                  </a:lnTo>
                  <a:lnTo>
                    <a:pt x="80606" y="605345"/>
                  </a:lnTo>
                  <a:lnTo>
                    <a:pt x="103987" y="645414"/>
                  </a:lnTo>
                  <a:lnTo>
                    <a:pt x="107962" y="652145"/>
                  </a:lnTo>
                  <a:lnTo>
                    <a:pt x="116713" y="654431"/>
                  </a:lnTo>
                  <a:lnTo>
                    <a:pt x="130340" y="646557"/>
                  </a:lnTo>
                  <a:lnTo>
                    <a:pt x="132638" y="637794"/>
                  </a:lnTo>
                  <a:close/>
                </a:path>
                <a:path w="7036434" h="1674495">
                  <a:moveTo>
                    <a:pt x="3388766" y="1594358"/>
                  </a:moveTo>
                  <a:lnTo>
                    <a:pt x="3364153" y="1580007"/>
                  </a:lnTo>
                  <a:lnTo>
                    <a:pt x="3274974" y="1527937"/>
                  </a:lnTo>
                  <a:lnTo>
                    <a:pt x="3266211" y="1530223"/>
                  </a:lnTo>
                  <a:lnTo>
                    <a:pt x="3258337" y="1543939"/>
                  </a:lnTo>
                  <a:lnTo>
                    <a:pt x="3260623" y="1552702"/>
                  </a:lnTo>
                  <a:lnTo>
                    <a:pt x="3307461" y="1580007"/>
                  </a:lnTo>
                  <a:lnTo>
                    <a:pt x="1823834" y="1580007"/>
                  </a:lnTo>
                  <a:lnTo>
                    <a:pt x="1870735" y="1552702"/>
                  </a:lnTo>
                  <a:lnTo>
                    <a:pt x="1873021" y="1543939"/>
                  </a:lnTo>
                  <a:lnTo>
                    <a:pt x="1865147" y="1530223"/>
                  </a:lnTo>
                  <a:lnTo>
                    <a:pt x="1856384" y="1527937"/>
                  </a:lnTo>
                  <a:lnTo>
                    <a:pt x="1742592" y="1594358"/>
                  </a:lnTo>
                  <a:lnTo>
                    <a:pt x="1856384" y="1660652"/>
                  </a:lnTo>
                  <a:lnTo>
                    <a:pt x="1865147" y="1658366"/>
                  </a:lnTo>
                  <a:lnTo>
                    <a:pt x="1873021" y="1644650"/>
                  </a:lnTo>
                  <a:lnTo>
                    <a:pt x="1870735" y="1635887"/>
                  </a:lnTo>
                  <a:lnTo>
                    <a:pt x="1823834" y="1608582"/>
                  </a:lnTo>
                  <a:lnTo>
                    <a:pt x="3307461" y="1608582"/>
                  </a:lnTo>
                  <a:lnTo>
                    <a:pt x="3260623" y="1635887"/>
                  </a:lnTo>
                  <a:lnTo>
                    <a:pt x="3258337" y="1644650"/>
                  </a:lnTo>
                  <a:lnTo>
                    <a:pt x="3266211" y="1658366"/>
                  </a:lnTo>
                  <a:lnTo>
                    <a:pt x="3274974" y="1660652"/>
                  </a:lnTo>
                  <a:lnTo>
                    <a:pt x="3364369" y="1608582"/>
                  </a:lnTo>
                  <a:lnTo>
                    <a:pt x="3388766" y="1594358"/>
                  </a:lnTo>
                  <a:close/>
                </a:path>
                <a:path w="7036434" h="1674495">
                  <a:moveTo>
                    <a:pt x="5735599" y="1607947"/>
                  </a:moveTo>
                  <a:lnTo>
                    <a:pt x="5711012" y="1593596"/>
                  </a:lnTo>
                  <a:lnTo>
                    <a:pt x="5621934" y="1541653"/>
                  </a:lnTo>
                  <a:lnTo>
                    <a:pt x="5613171" y="1543939"/>
                  </a:lnTo>
                  <a:lnTo>
                    <a:pt x="5609234" y="1550670"/>
                  </a:lnTo>
                  <a:lnTo>
                    <a:pt x="5605297" y="1557528"/>
                  </a:lnTo>
                  <a:lnTo>
                    <a:pt x="5607583" y="1566291"/>
                  </a:lnTo>
                  <a:lnTo>
                    <a:pt x="5654433" y="1593596"/>
                  </a:lnTo>
                  <a:lnTo>
                    <a:pt x="3622154" y="1593596"/>
                  </a:lnTo>
                  <a:lnTo>
                    <a:pt x="3669055" y="1566291"/>
                  </a:lnTo>
                  <a:lnTo>
                    <a:pt x="3671341" y="1557528"/>
                  </a:lnTo>
                  <a:lnTo>
                    <a:pt x="3667404" y="1550670"/>
                  </a:lnTo>
                  <a:lnTo>
                    <a:pt x="3663467" y="1543939"/>
                  </a:lnTo>
                  <a:lnTo>
                    <a:pt x="3654704" y="1541653"/>
                  </a:lnTo>
                  <a:lnTo>
                    <a:pt x="3540912" y="1607947"/>
                  </a:lnTo>
                  <a:lnTo>
                    <a:pt x="3654704" y="1674241"/>
                  </a:lnTo>
                  <a:lnTo>
                    <a:pt x="3663467" y="1671955"/>
                  </a:lnTo>
                  <a:lnTo>
                    <a:pt x="3667404" y="1665097"/>
                  </a:lnTo>
                  <a:lnTo>
                    <a:pt x="3671341" y="1658366"/>
                  </a:lnTo>
                  <a:lnTo>
                    <a:pt x="3669055" y="1649603"/>
                  </a:lnTo>
                  <a:lnTo>
                    <a:pt x="3621938" y="1622171"/>
                  </a:lnTo>
                  <a:lnTo>
                    <a:pt x="5654649" y="1622171"/>
                  </a:lnTo>
                  <a:lnTo>
                    <a:pt x="5607583" y="1649603"/>
                  </a:lnTo>
                  <a:lnTo>
                    <a:pt x="5605297" y="1658366"/>
                  </a:lnTo>
                  <a:lnTo>
                    <a:pt x="5609234" y="1665097"/>
                  </a:lnTo>
                  <a:lnTo>
                    <a:pt x="5613171" y="1671955"/>
                  </a:lnTo>
                  <a:lnTo>
                    <a:pt x="5621934" y="1674241"/>
                  </a:lnTo>
                  <a:lnTo>
                    <a:pt x="5711228" y="1622171"/>
                  </a:lnTo>
                  <a:lnTo>
                    <a:pt x="5735599" y="1607947"/>
                  </a:lnTo>
                  <a:close/>
                </a:path>
                <a:path w="7036434" h="1674495">
                  <a:moveTo>
                    <a:pt x="7035825" y="113665"/>
                  </a:moveTo>
                  <a:lnTo>
                    <a:pt x="6986041" y="28333"/>
                  </a:lnTo>
                  <a:lnTo>
                    <a:pt x="6969531" y="0"/>
                  </a:lnTo>
                  <a:lnTo>
                    <a:pt x="6903237" y="113665"/>
                  </a:lnTo>
                  <a:lnTo>
                    <a:pt x="6905523" y="122428"/>
                  </a:lnTo>
                  <a:lnTo>
                    <a:pt x="6912381" y="126365"/>
                  </a:lnTo>
                  <a:lnTo>
                    <a:pt x="6919112" y="130429"/>
                  </a:lnTo>
                  <a:lnTo>
                    <a:pt x="6927875" y="128143"/>
                  </a:lnTo>
                  <a:lnTo>
                    <a:pt x="6931939" y="121285"/>
                  </a:lnTo>
                  <a:lnTo>
                    <a:pt x="6955244" y="81254"/>
                  </a:lnTo>
                  <a:lnTo>
                    <a:pt x="6955307" y="28333"/>
                  </a:lnTo>
                  <a:lnTo>
                    <a:pt x="6955307" y="81153"/>
                  </a:lnTo>
                  <a:lnTo>
                    <a:pt x="6955307" y="1473466"/>
                  </a:lnTo>
                  <a:lnTo>
                    <a:pt x="6955307" y="1526286"/>
                  </a:lnTo>
                  <a:lnTo>
                    <a:pt x="6955244" y="1473365"/>
                  </a:lnTo>
                  <a:lnTo>
                    <a:pt x="6931939" y="1433322"/>
                  </a:lnTo>
                  <a:lnTo>
                    <a:pt x="6927875" y="1426464"/>
                  </a:lnTo>
                  <a:lnTo>
                    <a:pt x="6919112" y="1424178"/>
                  </a:lnTo>
                  <a:lnTo>
                    <a:pt x="6912381" y="1428242"/>
                  </a:lnTo>
                  <a:lnTo>
                    <a:pt x="6905523" y="1432179"/>
                  </a:lnTo>
                  <a:lnTo>
                    <a:pt x="6903237" y="1440942"/>
                  </a:lnTo>
                  <a:lnTo>
                    <a:pt x="6969531" y="1554607"/>
                  </a:lnTo>
                  <a:lnTo>
                    <a:pt x="6986041" y="1526286"/>
                  </a:lnTo>
                  <a:lnTo>
                    <a:pt x="7035825" y="1440942"/>
                  </a:lnTo>
                  <a:lnTo>
                    <a:pt x="7033539" y="1432179"/>
                  </a:lnTo>
                  <a:lnTo>
                    <a:pt x="7019950" y="1424178"/>
                  </a:lnTo>
                  <a:lnTo>
                    <a:pt x="7011187" y="1426464"/>
                  </a:lnTo>
                  <a:lnTo>
                    <a:pt x="7007250" y="1433322"/>
                  </a:lnTo>
                  <a:lnTo>
                    <a:pt x="6983882" y="1473365"/>
                  </a:lnTo>
                  <a:lnTo>
                    <a:pt x="6983819" y="81153"/>
                  </a:lnTo>
                  <a:lnTo>
                    <a:pt x="7007250" y="121285"/>
                  </a:lnTo>
                  <a:lnTo>
                    <a:pt x="7011187" y="128143"/>
                  </a:lnTo>
                  <a:lnTo>
                    <a:pt x="7019950" y="130429"/>
                  </a:lnTo>
                  <a:lnTo>
                    <a:pt x="7033539" y="122428"/>
                  </a:lnTo>
                  <a:lnTo>
                    <a:pt x="7035825" y="1136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5274" y="3338448"/>
              <a:ext cx="247650" cy="247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4</a:t>
            </a:fld>
            <a:endParaRPr spc="-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85"/>
            <a:ext cx="8832215" cy="5045710"/>
            <a:chOff x="152400" y="1634985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394550" y="1988515"/>
              <a:ext cx="2563368" cy="39189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7866" y="4615688"/>
              <a:ext cx="417195" cy="441959"/>
            </a:xfrm>
            <a:custGeom>
              <a:avLst/>
              <a:gdLst/>
              <a:ahLst/>
              <a:cxnLst/>
              <a:rect l="l" t="t" r="r" b="b"/>
              <a:pathLst>
                <a:path w="417194" h="441960">
                  <a:moveTo>
                    <a:pt x="0" y="220980"/>
                  </a:moveTo>
                  <a:lnTo>
                    <a:pt x="5499" y="170310"/>
                  </a:lnTo>
                  <a:lnTo>
                    <a:pt x="21167" y="123797"/>
                  </a:lnTo>
                  <a:lnTo>
                    <a:pt x="45756" y="82766"/>
                  </a:lnTo>
                  <a:lnTo>
                    <a:pt x="78021" y="48545"/>
                  </a:lnTo>
                  <a:lnTo>
                    <a:pt x="116715" y="22460"/>
                  </a:lnTo>
                  <a:lnTo>
                    <a:pt x="160593" y="5836"/>
                  </a:lnTo>
                  <a:lnTo>
                    <a:pt x="208407" y="0"/>
                  </a:lnTo>
                  <a:lnTo>
                    <a:pt x="256180" y="5836"/>
                  </a:lnTo>
                  <a:lnTo>
                    <a:pt x="300042" y="22460"/>
                  </a:lnTo>
                  <a:lnTo>
                    <a:pt x="338738" y="48545"/>
                  </a:lnTo>
                  <a:lnTo>
                    <a:pt x="371017" y="82766"/>
                  </a:lnTo>
                  <a:lnTo>
                    <a:pt x="395624" y="123797"/>
                  </a:lnTo>
                  <a:lnTo>
                    <a:pt x="411307" y="170310"/>
                  </a:lnTo>
                  <a:lnTo>
                    <a:pt x="416814" y="220980"/>
                  </a:lnTo>
                  <a:lnTo>
                    <a:pt x="411307" y="271649"/>
                  </a:lnTo>
                  <a:lnTo>
                    <a:pt x="395624" y="318162"/>
                  </a:lnTo>
                  <a:lnTo>
                    <a:pt x="371017" y="359193"/>
                  </a:lnTo>
                  <a:lnTo>
                    <a:pt x="338738" y="393414"/>
                  </a:lnTo>
                  <a:lnTo>
                    <a:pt x="300042" y="419499"/>
                  </a:lnTo>
                  <a:lnTo>
                    <a:pt x="256180" y="436123"/>
                  </a:lnTo>
                  <a:lnTo>
                    <a:pt x="208407" y="441960"/>
                  </a:lnTo>
                  <a:lnTo>
                    <a:pt x="160593" y="436123"/>
                  </a:lnTo>
                  <a:lnTo>
                    <a:pt x="116715" y="419499"/>
                  </a:lnTo>
                  <a:lnTo>
                    <a:pt x="78021" y="393414"/>
                  </a:lnTo>
                  <a:lnTo>
                    <a:pt x="45756" y="359193"/>
                  </a:lnTo>
                  <a:lnTo>
                    <a:pt x="21167" y="318162"/>
                  </a:lnTo>
                  <a:lnTo>
                    <a:pt x="5499" y="271649"/>
                  </a:lnTo>
                  <a:lnTo>
                    <a:pt x="0" y="22098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3027679" y="5437187"/>
            <a:ext cx="2382520" cy="339090"/>
          </a:xfrm>
          <a:prstGeom prst="rect">
            <a:avLst/>
          </a:prstGeom>
          <a:solidFill>
            <a:srgbClr val="A4A2A8"/>
          </a:solidFill>
          <a:ln w="9525">
            <a:solidFill>
              <a:srgbClr val="FFFFFF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220"/>
              </a:spcBef>
            </a:pPr>
            <a:r>
              <a:rPr sz="1600" spc="-155" dirty="0">
                <a:latin typeface="DejaVu Serif"/>
                <a:cs typeface="DejaVu Serif"/>
              </a:rPr>
              <a:t>Genial</a:t>
            </a:r>
            <a:r>
              <a:rPr sz="1600" spc="-110" dirty="0">
                <a:latin typeface="DejaVu Serif"/>
                <a:cs typeface="DejaVu Serif"/>
              </a:rPr>
              <a:t> </a:t>
            </a:r>
            <a:r>
              <a:rPr sz="1600" spc="-175" dirty="0">
                <a:latin typeface="DejaVu Serif"/>
                <a:cs typeface="DejaVu Serif"/>
              </a:rPr>
              <a:t>Tubercles</a:t>
            </a:r>
            <a:endParaRPr sz="1600">
              <a:latin typeface="DejaVu Serif"/>
              <a:cs typeface="DejaVu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273" y="5524753"/>
            <a:ext cx="1349375" cy="132715"/>
          </a:xfrm>
          <a:custGeom>
            <a:avLst/>
            <a:gdLst/>
            <a:ahLst/>
            <a:cxnLst/>
            <a:rect l="l" t="t" r="r" b="b"/>
            <a:pathLst>
              <a:path w="1349375" h="132714">
                <a:moveTo>
                  <a:pt x="1292258" y="66332"/>
                </a:moveTo>
                <a:lnTo>
                  <a:pt x="1220851" y="107975"/>
                </a:lnTo>
                <a:lnTo>
                  <a:pt x="1218564" y="116725"/>
                </a:lnTo>
                <a:lnTo>
                  <a:pt x="1222628" y="123532"/>
                </a:lnTo>
                <a:lnTo>
                  <a:pt x="1226565" y="130352"/>
                </a:lnTo>
                <a:lnTo>
                  <a:pt x="1235328" y="132651"/>
                </a:lnTo>
                <a:lnTo>
                  <a:pt x="1324516" y="80619"/>
                </a:lnTo>
                <a:lnTo>
                  <a:pt x="1320672" y="80619"/>
                </a:lnTo>
                <a:lnTo>
                  <a:pt x="1320672" y="78676"/>
                </a:lnTo>
                <a:lnTo>
                  <a:pt x="1313433" y="78676"/>
                </a:lnTo>
                <a:lnTo>
                  <a:pt x="1292258" y="66332"/>
                </a:lnTo>
                <a:close/>
              </a:path>
              <a:path w="1349375" h="132714">
                <a:moveTo>
                  <a:pt x="1267793" y="52070"/>
                </a:moveTo>
                <a:lnTo>
                  <a:pt x="0" y="52070"/>
                </a:lnTo>
                <a:lnTo>
                  <a:pt x="0" y="80619"/>
                </a:lnTo>
                <a:lnTo>
                  <a:pt x="1267774" y="80619"/>
                </a:lnTo>
                <a:lnTo>
                  <a:pt x="1292258" y="66332"/>
                </a:lnTo>
                <a:lnTo>
                  <a:pt x="1267793" y="52070"/>
                </a:lnTo>
                <a:close/>
              </a:path>
              <a:path w="1349375" h="132714">
                <a:moveTo>
                  <a:pt x="1324580" y="52070"/>
                </a:moveTo>
                <a:lnTo>
                  <a:pt x="1320672" y="52070"/>
                </a:lnTo>
                <a:lnTo>
                  <a:pt x="1320672" y="80619"/>
                </a:lnTo>
                <a:lnTo>
                  <a:pt x="1324516" y="80619"/>
                </a:lnTo>
                <a:lnTo>
                  <a:pt x="1348994" y="66332"/>
                </a:lnTo>
                <a:lnTo>
                  <a:pt x="1324580" y="52070"/>
                </a:lnTo>
                <a:close/>
              </a:path>
              <a:path w="1349375" h="132714">
                <a:moveTo>
                  <a:pt x="1313433" y="53975"/>
                </a:moveTo>
                <a:lnTo>
                  <a:pt x="1292258" y="66332"/>
                </a:lnTo>
                <a:lnTo>
                  <a:pt x="1313433" y="78676"/>
                </a:lnTo>
                <a:lnTo>
                  <a:pt x="1313433" y="53975"/>
                </a:lnTo>
                <a:close/>
              </a:path>
              <a:path w="1349375" h="132714">
                <a:moveTo>
                  <a:pt x="1320672" y="53975"/>
                </a:moveTo>
                <a:lnTo>
                  <a:pt x="1313433" y="53975"/>
                </a:lnTo>
                <a:lnTo>
                  <a:pt x="1313433" y="78676"/>
                </a:lnTo>
                <a:lnTo>
                  <a:pt x="1320672" y="78676"/>
                </a:lnTo>
                <a:lnTo>
                  <a:pt x="1320672" y="53975"/>
                </a:lnTo>
                <a:close/>
              </a:path>
              <a:path w="1349375" h="132714">
                <a:moveTo>
                  <a:pt x="1235328" y="0"/>
                </a:moveTo>
                <a:lnTo>
                  <a:pt x="1226565" y="2286"/>
                </a:lnTo>
                <a:lnTo>
                  <a:pt x="1222628" y="9144"/>
                </a:lnTo>
                <a:lnTo>
                  <a:pt x="1218564" y="16002"/>
                </a:lnTo>
                <a:lnTo>
                  <a:pt x="1220851" y="24638"/>
                </a:lnTo>
                <a:lnTo>
                  <a:pt x="1292258" y="66332"/>
                </a:lnTo>
                <a:lnTo>
                  <a:pt x="1313433" y="53975"/>
                </a:lnTo>
                <a:lnTo>
                  <a:pt x="1320672" y="53975"/>
                </a:lnTo>
                <a:lnTo>
                  <a:pt x="1320672" y="52070"/>
                </a:lnTo>
                <a:lnTo>
                  <a:pt x="1324580" y="52070"/>
                </a:lnTo>
                <a:lnTo>
                  <a:pt x="1242187" y="3937"/>
                </a:lnTo>
                <a:lnTo>
                  <a:pt x="1235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25267" y="4667402"/>
            <a:ext cx="2385060" cy="339090"/>
          </a:xfrm>
          <a:prstGeom prst="rect">
            <a:avLst/>
          </a:prstGeom>
          <a:solidFill>
            <a:srgbClr val="A4A2A8"/>
          </a:solidFill>
          <a:ln w="9525">
            <a:solidFill>
              <a:srgbClr val="FFFFFF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498475">
              <a:lnSpc>
                <a:spcPct val="100000"/>
              </a:lnSpc>
              <a:spcBef>
                <a:spcPts val="220"/>
              </a:spcBef>
            </a:pPr>
            <a:r>
              <a:rPr sz="1600" spc="-155" dirty="0">
                <a:latin typeface="DejaVu Serif"/>
                <a:cs typeface="DejaVu Serif"/>
              </a:rPr>
              <a:t>Lingual</a:t>
            </a:r>
            <a:r>
              <a:rPr sz="1600" spc="-125" dirty="0">
                <a:latin typeface="DejaVu Serif"/>
                <a:cs typeface="DejaVu Serif"/>
              </a:rPr>
              <a:t> </a:t>
            </a:r>
            <a:r>
              <a:rPr sz="1600" spc="-215" dirty="0">
                <a:latin typeface="DejaVu Serif"/>
                <a:cs typeface="DejaVu Serif"/>
              </a:rPr>
              <a:t>Foramen</a:t>
            </a:r>
            <a:endParaRPr sz="1600">
              <a:latin typeface="DejaVu Serif"/>
              <a:cs typeface="DejaVu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51571" y="1988439"/>
            <a:ext cx="7112000" cy="3977004"/>
            <a:chOff x="1651571" y="1988439"/>
            <a:chExt cx="7112000" cy="3977004"/>
          </a:xfrm>
        </p:grpSpPr>
        <p:sp>
          <p:nvSpPr>
            <p:cNvPr id="10" name="object 10"/>
            <p:cNvSpPr/>
            <p:nvPr/>
          </p:nvSpPr>
          <p:spPr>
            <a:xfrm>
              <a:off x="1665858" y="5057648"/>
              <a:ext cx="0" cy="534035"/>
            </a:xfrm>
            <a:custGeom>
              <a:avLst/>
              <a:gdLst/>
              <a:ahLst/>
              <a:cxnLst/>
              <a:rect l="l" t="t" r="r" b="b"/>
              <a:pathLst>
                <a:path h="534035">
                  <a:moveTo>
                    <a:pt x="0" y="0"/>
                  </a:moveTo>
                  <a:lnTo>
                    <a:pt x="0" y="53343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91199" y="1988439"/>
              <a:ext cx="2971800" cy="3977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6145" y="4770374"/>
              <a:ext cx="1349375" cy="132715"/>
            </a:xfrm>
            <a:custGeom>
              <a:avLst/>
              <a:gdLst/>
              <a:ahLst/>
              <a:cxnLst/>
              <a:rect l="l" t="t" r="r" b="b"/>
              <a:pathLst>
                <a:path w="1349375" h="132714">
                  <a:moveTo>
                    <a:pt x="113665" y="0"/>
                  </a:moveTo>
                  <a:lnTo>
                    <a:pt x="0" y="66293"/>
                  </a:lnTo>
                  <a:lnTo>
                    <a:pt x="106934" y="128650"/>
                  </a:lnTo>
                  <a:lnTo>
                    <a:pt x="113665" y="132714"/>
                  </a:lnTo>
                  <a:lnTo>
                    <a:pt x="122428" y="130301"/>
                  </a:lnTo>
                  <a:lnTo>
                    <a:pt x="126492" y="123570"/>
                  </a:lnTo>
                  <a:lnTo>
                    <a:pt x="130429" y="116712"/>
                  </a:lnTo>
                  <a:lnTo>
                    <a:pt x="128143" y="107950"/>
                  </a:lnTo>
                  <a:lnTo>
                    <a:pt x="81250" y="80644"/>
                  </a:lnTo>
                  <a:lnTo>
                    <a:pt x="28321" y="80644"/>
                  </a:lnTo>
                  <a:lnTo>
                    <a:pt x="28321" y="52069"/>
                  </a:lnTo>
                  <a:lnTo>
                    <a:pt x="81149" y="52069"/>
                  </a:lnTo>
                  <a:lnTo>
                    <a:pt x="121285" y="28701"/>
                  </a:lnTo>
                  <a:lnTo>
                    <a:pt x="128143" y="24637"/>
                  </a:lnTo>
                  <a:lnTo>
                    <a:pt x="130429" y="16001"/>
                  </a:lnTo>
                  <a:lnTo>
                    <a:pt x="126492" y="9143"/>
                  </a:lnTo>
                  <a:lnTo>
                    <a:pt x="122428" y="2286"/>
                  </a:lnTo>
                  <a:lnTo>
                    <a:pt x="113665" y="0"/>
                  </a:lnTo>
                  <a:close/>
                </a:path>
                <a:path w="1349375" h="132714">
                  <a:moveTo>
                    <a:pt x="1292430" y="66310"/>
                  </a:moveTo>
                  <a:lnTo>
                    <a:pt x="1221105" y="107950"/>
                  </a:lnTo>
                  <a:lnTo>
                    <a:pt x="1218692" y="116712"/>
                  </a:lnTo>
                  <a:lnTo>
                    <a:pt x="1222756" y="123570"/>
                  </a:lnTo>
                  <a:lnTo>
                    <a:pt x="1226693" y="130301"/>
                  </a:lnTo>
                  <a:lnTo>
                    <a:pt x="1235456" y="132714"/>
                  </a:lnTo>
                  <a:lnTo>
                    <a:pt x="1324540" y="80644"/>
                  </a:lnTo>
                  <a:lnTo>
                    <a:pt x="1320800" y="80644"/>
                  </a:lnTo>
                  <a:lnTo>
                    <a:pt x="1320800" y="78612"/>
                  </a:lnTo>
                  <a:lnTo>
                    <a:pt x="1313561" y="78612"/>
                  </a:lnTo>
                  <a:lnTo>
                    <a:pt x="1292430" y="66310"/>
                  </a:lnTo>
                  <a:close/>
                </a:path>
                <a:path w="1349375" h="132714">
                  <a:moveTo>
                    <a:pt x="81149" y="52069"/>
                  </a:moveTo>
                  <a:lnTo>
                    <a:pt x="28321" y="52069"/>
                  </a:lnTo>
                  <a:lnTo>
                    <a:pt x="28321" y="80644"/>
                  </a:lnTo>
                  <a:lnTo>
                    <a:pt x="81250" y="80644"/>
                  </a:lnTo>
                  <a:lnTo>
                    <a:pt x="77769" y="78612"/>
                  </a:lnTo>
                  <a:lnTo>
                    <a:pt x="35560" y="78612"/>
                  </a:lnTo>
                  <a:lnTo>
                    <a:pt x="35560" y="53975"/>
                  </a:lnTo>
                  <a:lnTo>
                    <a:pt x="77877" y="53975"/>
                  </a:lnTo>
                  <a:lnTo>
                    <a:pt x="81149" y="52069"/>
                  </a:lnTo>
                  <a:close/>
                </a:path>
                <a:path w="1349375" h="132714">
                  <a:moveTo>
                    <a:pt x="1267971" y="52069"/>
                  </a:moveTo>
                  <a:lnTo>
                    <a:pt x="81149" y="52069"/>
                  </a:lnTo>
                  <a:lnTo>
                    <a:pt x="56693" y="66310"/>
                  </a:lnTo>
                  <a:lnTo>
                    <a:pt x="81250" y="80644"/>
                  </a:lnTo>
                  <a:lnTo>
                    <a:pt x="1267876" y="80644"/>
                  </a:lnTo>
                  <a:lnTo>
                    <a:pt x="1292430" y="66310"/>
                  </a:lnTo>
                  <a:lnTo>
                    <a:pt x="1267971" y="52069"/>
                  </a:lnTo>
                  <a:close/>
                </a:path>
                <a:path w="1349375" h="132714">
                  <a:moveTo>
                    <a:pt x="1324757" y="52069"/>
                  </a:moveTo>
                  <a:lnTo>
                    <a:pt x="1320800" y="52069"/>
                  </a:lnTo>
                  <a:lnTo>
                    <a:pt x="1320800" y="80644"/>
                  </a:lnTo>
                  <a:lnTo>
                    <a:pt x="1324540" y="80644"/>
                  </a:lnTo>
                  <a:lnTo>
                    <a:pt x="1349121" y="66293"/>
                  </a:lnTo>
                  <a:lnTo>
                    <a:pt x="1324757" y="52069"/>
                  </a:lnTo>
                  <a:close/>
                </a:path>
                <a:path w="1349375" h="132714">
                  <a:moveTo>
                    <a:pt x="35560" y="53975"/>
                  </a:moveTo>
                  <a:lnTo>
                    <a:pt x="35560" y="78612"/>
                  </a:lnTo>
                  <a:lnTo>
                    <a:pt x="56690" y="66310"/>
                  </a:lnTo>
                  <a:lnTo>
                    <a:pt x="35560" y="53975"/>
                  </a:lnTo>
                  <a:close/>
                </a:path>
                <a:path w="1349375" h="132714">
                  <a:moveTo>
                    <a:pt x="56691" y="66309"/>
                  </a:moveTo>
                  <a:lnTo>
                    <a:pt x="35560" y="78612"/>
                  </a:lnTo>
                  <a:lnTo>
                    <a:pt x="77769" y="78612"/>
                  </a:lnTo>
                  <a:lnTo>
                    <a:pt x="56691" y="66309"/>
                  </a:lnTo>
                  <a:close/>
                </a:path>
                <a:path w="1349375" h="132714">
                  <a:moveTo>
                    <a:pt x="1313561" y="53975"/>
                  </a:moveTo>
                  <a:lnTo>
                    <a:pt x="1292430" y="66310"/>
                  </a:lnTo>
                  <a:lnTo>
                    <a:pt x="1313561" y="78612"/>
                  </a:lnTo>
                  <a:lnTo>
                    <a:pt x="1313561" y="53975"/>
                  </a:lnTo>
                  <a:close/>
                </a:path>
                <a:path w="1349375" h="132714">
                  <a:moveTo>
                    <a:pt x="1320800" y="53975"/>
                  </a:moveTo>
                  <a:lnTo>
                    <a:pt x="1313561" y="53975"/>
                  </a:lnTo>
                  <a:lnTo>
                    <a:pt x="1313561" y="78612"/>
                  </a:lnTo>
                  <a:lnTo>
                    <a:pt x="1320800" y="78612"/>
                  </a:lnTo>
                  <a:lnTo>
                    <a:pt x="1320800" y="53975"/>
                  </a:lnTo>
                  <a:close/>
                </a:path>
                <a:path w="1349375" h="132714">
                  <a:moveTo>
                    <a:pt x="1235456" y="0"/>
                  </a:moveTo>
                  <a:lnTo>
                    <a:pt x="1226693" y="2286"/>
                  </a:lnTo>
                  <a:lnTo>
                    <a:pt x="1222756" y="9143"/>
                  </a:lnTo>
                  <a:lnTo>
                    <a:pt x="1218692" y="16001"/>
                  </a:lnTo>
                  <a:lnTo>
                    <a:pt x="1221105" y="24637"/>
                  </a:lnTo>
                  <a:lnTo>
                    <a:pt x="1227836" y="28701"/>
                  </a:lnTo>
                  <a:lnTo>
                    <a:pt x="1292430" y="66310"/>
                  </a:lnTo>
                  <a:lnTo>
                    <a:pt x="1313561" y="53975"/>
                  </a:lnTo>
                  <a:lnTo>
                    <a:pt x="1320800" y="53975"/>
                  </a:lnTo>
                  <a:lnTo>
                    <a:pt x="1320800" y="52069"/>
                  </a:lnTo>
                  <a:lnTo>
                    <a:pt x="1324757" y="52069"/>
                  </a:lnTo>
                  <a:lnTo>
                    <a:pt x="1235456" y="0"/>
                  </a:lnTo>
                  <a:close/>
                </a:path>
                <a:path w="1349375" h="132714">
                  <a:moveTo>
                    <a:pt x="77877" y="53975"/>
                  </a:moveTo>
                  <a:lnTo>
                    <a:pt x="35560" y="53975"/>
                  </a:lnTo>
                  <a:lnTo>
                    <a:pt x="56691" y="66309"/>
                  </a:lnTo>
                  <a:lnTo>
                    <a:pt x="77877" y="53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2799" y="5278628"/>
              <a:ext cx="0" cy="339725"/>
            </a:xfrm>
            <a:custGeom>
              <a:avLst/>
              <a:gdLst/>
              <a:ahLst/>
              <a:cxnLst/>
              <a:rect l="l" t="t" r="r" b="b"/>
              <a:pathLst>
                <a:path h="339725">
                  <a:moveTo>
                    <a:pt x="0" y="0"/>
                  </a:moveTo>
                  <a:lnTo>
                    <a:pt x="0" y="33921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10073" y="5540121"/>
              <a:ext cx="1753235" cy="132715"/>
            </a:xfrm>
            <a:custGeom>
              <a:avLst/>
              <a:gdLst/>
              <a:ahLst/>
              <a:cxnLst/>
              <a:rect l="l" t="t" r="r" b="b"/>
              <a:pathLst>
                <a:path w="1753234" h="132714">
                  <a:moveTo>
                    <a:pt x="113791" y="0"/>
                  </a:moveTo>
                  <a:lnTo>
                    <a:pt x="106934" y="4063"/>
                  </a:lnTo>
                  <a:lnTo>
                    <a:pt x="0" y="66357"/>
                  </a:lnTo>
                  <a:lnTo>
                    <a:pt x="113791" y="132676"/>
                  </a:lnTo>
                  <a:lnTo>
                    <a:pt x="122554" y="130378"/>
                  </a:lnTo>
                  <a:lnTo>
                    <a:pt x="130428" y="116738"/>
                  </a:lnTo>
                  <a:lnTo>
                    <a:pt x="128142" y="107988"/>
                  </a:lnTo>
                  <a:lnTo>
                    <a:pt x="81220" y="80644"/>
                  </a:lnTo>
                  <a:lnTo>
                    <a:pt x="28448" y="80644"/>
                  </a:lnTo>
                  <a:lnTo>
                    <a:pt x="28448" y="52069"/>
                  </a:lnTo>
                  <a:lnTo>
                    <a:pt x="81232" y="52057"/>
                  </a:lnTo>
                  <a:lnTo>
                    <a:pt x="128142" y="24764"/>
                  </a:lnTo>
                  <a:lnTo>
                    <a:pt x="130428" y="16001"/>
                  </a:lnTo>
                  <a:lnTo>
                    <a:pt x="122554" y="2285"/>
                  </a:lnTo>
                  <a:lnTo>
                    <a:pt x="113791" y="0"/>
                  </a:lnTo>
                  <a:close/>
                </a:path>
                <a:path w="1753234" h="132714">
                  <a:moveTo>
                    <a:pt x="81210" y="52069"/>
                  </a:moveTo>
                  <a:lnTo>
                    <a:pt x="28448" y="52069"/>
                  </a:lnTo>
                  <a:lnTo>
                    <a:pt x="28448" y="80644"/>
                  </a:lnTo>
                  <a:lnTo>
                    <a:pt x="81219" y="80644"/>
                  </a:lnTo>
                  <a:lnTo>
                    <a:pt x="77867" y="78689"/>
                  </a:lnTo>
                  <a:lnTo>
                    <a:pt x="35560" y="78689"/>
                  </a:lnTo>
                  <a:lnTo>
                    <a:pt x="35560" y="54013"/>
                  </a:lnTo>
                  <a:lnTo>
                    <a:pt x="77878" y="54013"/>
                  </a:lnTo>
                  <a:lnTo>
                    <a:pt x="81210" y="52069"/>
                  </a:lnTo>
                  <a:close/>
                </a:path>
                <a:path w="1753234" h="132714">
                  <a:moveTo>
                    <a:pt x="81219" y="80644"/>
                  </a:moveTo>
                  <a:lnTo>
                    <a:pt x="28448" y="80644"/>
                  </a:lnTo>
                  <a:lnTo>
                    <a:pt x="81220" y="80644"/>
                  </a:lnTo>
                  <a:close/>
                </a:path>
                <a:path w="1753234" h="132714">
                  <a:moveTo>
                    <a:pt x="1752727" y="52057"/>
                  </a:moveTo>
                  <a:lnTo>
                    <a:pt x="81210" y="52069"/>
                  </a:lnTo>
                  <a:lnTo>
                    <a:pt x="56716" y="66352"/>
                  </a:lnTo>
                  <a:lnTo>
                    <a:pt x="81219" y="80644"/>
                  </a:lnTo>
                  <a:lnTo>
                    <a:pt x="1752727" y="80632"/>
                  </a:lnTo>
                  <a:lnTo>
                    <a:pt x="1752727" y="52057"/>
                  </a:lnTo>
                  <a:close/>
                </a:path>
                <a:path w="1753234" h="132714">
                  <a:moveTo>
                    <a:pt x="35560" y="54013"/>
                  </a:moveTo>
                  <a:lnTo>
                    <a:pt x="35560" y="78689"/>
                  </a:lnTo>
                  <a:lnTo>
                    <a:pt x="56716" y="66352"/>
                  </a:lnTo>
                  <a:lnTo>
                    <a:pt x="35560" y="54013"/>
                  </a:lnTo>
                  <a:close/>
                </a:path>
                <a:path w="1753234" h="132714">
                  <a:moveTo>
                    <a:pt x="56716" y="66352"/>
                  </a:moveTo>
                  <a:lnTo>
                    <a:pt x="35560" y="78689"/>
                  </a:lnTo>
                  <a:lnTo>
                    <a:pt x="77867" y="78689"/>
                  </a:lnTo>
                  <a:lnTo>
                    <a:pt x="56716" y="66352"/>
                  </a:lnTo>
                  <a:close/>
                </a:path>
                <a:path w="1753234" h="132714">
                  <a:moveTo>
                    <a:pt x="77878" y="54013"/>
                  </a:moveTo>
                  <a:lnTo>
                    <a:pt x="35560" y="54013"/>
                  </a:lnTo>
                  <a:lnTo>
                    <a:pt x="56716" y="66352"/>
                  </a:lnTo>
                  <a:lnTo>
                    <a:pt x="77878" y="54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54393" y="4836668"/>
              <a:ext cx="417195" cy="441959"/>
            </a:xfrm>
            <a:custGeom>
              <a:avLst/>
              <a:gdLst/>
              <a:ahLst/>
              <a:cxnLst/>
              <a:rect l="l" t="t" r="r" b="b"/>
              <a:pathLst>
                <a:path w="417195" h="441960">
                  <a:moveTo>
                    <a:pt x="0" y="220979"/>
                  </a:moveTo>
                  <a:lnTo>
                    <a:pt x="5506" y="170310"/>
                  </a:lnTo>
                  <a:lnTo>
                    <a:pt x="21189" y="123797"/>
                  </a:lnTo>
                  <a:lnTo>
                    <a:pt x="45796" y="82766"/>
                  </a:lnTo>
                  <a:lnTo>
                    <a:pt x="78075" y="48545"/>
                  </a:lnTo>
                  <a:lnTo>
                    <a:pt x="116771" y="22460"/>
                  </a:lnTo>
                  <a:lnTo>
                    <a:pt x="160633" y="5836"/>
                  </a:lnTo>
                  <a:lnTo>
                    <a:pt x="208406" y="0"/>
                  </a:lnTo>
                  <a:lnTo>
                    <a:pt x="256180" y="5836"/>
                  </a:lnTo>
                  <a:lnTo>
                    <a:pt x="300042" y="22460"/>
                  </a:lnTo>
                  <a:lnTo>
                    <a:pt x="338738" y="48545"/>
                  </a:lnTo>
                  <a:lnTo>
                    <a:pt x="371017" y="82766"/>
                  </a:lnTo>
                  <a:lnTo>
                    <a:pt x="395624" y="123797"/>
                  </a:lnTo>
                  <a:lnTo>
                    <a:pt x="411307" y="170310"/>
                  </a:lnTo>
                  <a:lnTo>
                    <a:pt x="416813" y="220979"/>
                  </a:lnTo>
                  <a:lnTo>
                    <a:pt x="411307" y="271649"/>
                  </a:lnTo>
                  <a:lnTo>
                    <a:pt x="395624" y="318162"/>
                  </a:lnTo>
                  <a:lnTo>
                    <a:pt x="371017" y="359193"/>
                  </a:lnTo>
                  <a:lnTo>
                    <a:pt x="338738" y="393414"/>
                  </a:lnTo>
                  <a:lnTo>
                    <a:pt x="300042" y="419499"/>
                  </a:lnTo>
                  <a:lnTo>
                    <a:pt x="256180" y="436123"/>
                  </a:lnTo>
                  <a:lnTo>
                    <a:pt x="208406" y="441959"/>
                  </a:lnTo>
                  <a:lnTo>
                    <a:pt x="160633" y="436123"/>
                  </a:lnTo>
                  <a:lnTo>
                    <a:pt x="116771" y="419499"/>
                  </a:lnTo>
                  <a:lnTo>
                    <a:pt x="78075" y="393414"/>
                  </a:lnTo>
                  <a:lnTo>
                    <a:pt x="45796" y="359193"/>
                  </a:lnTo>
                  <a:lnTo>
                    <a:pt x="21189" y="318162"/>
                  </a:lnTo>
                  <a:lnTo>
                    <a:pt x="5506" y="271649"/>
                  </a:lnTo>
                  <a:lnTo>
                    <a:pt x="0" y="22097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09945" y="4785106"/>
              <a:ext cx="1753235" cy="324485"/>
            </a:xfrm>
            <a:custGeom>
              <a:avLst/>
              <a:gdLst/>
              <a:ahLst/>
              <a:cxnLst/>
              <a:rect l="l" t="t" r="r" b="b"/>
              <a:pathLst>
                <a:path w="1753234" h="324485">
                  <a:moveTo>
                    <a:pt x="1670572" y="276599"/>
                  </a:moveTo>
                  <a:lnTo>
                    <a:pt x="1620647" y="297815"/>
                  </a:lnTo>
                  <a:lnTo>
                    <a:pt x="1617218" y="306324"/>
                  </a:lnTo>
                  <a:lnTo>
                    <a:pt x="1620393" y="313563"/>
                  </a:lnTo>
                  <a:lnTo>
                    <a:pt x="1623440" y="320802"/>
                  </a:lnTo>
                  <a:lnTo>
                    <a:pt x="1631823" y="324231"/>
                  </a:lnTo>
                  <a:lnTo>
                    <a:pt x="1639061" y="321056"/>
                  </a:lnTo>
                  <a:lnTo>
                    <a:pt x="1727930" y="283210"/>
                  </a:lnTo>
                  <a:lnTo>
                    <a:pt x="1723008" y="283210"/>
                  </a:lnTo>
                  <a:lnTo>
                    <a:pt x="1670572" y="276599"/>
                  </a:lnTo>
                  <a:close/>
                </a:path>
                <a:path w="1753234" h="324485">
                  <a:moveTo>
                    <a:pt x="1696651" y="265500"/>
                  </a:moveTo>
                  <a:lnTo>
                    <a:pt x="1670572" y="276599"/>
                  </a:lnTo>
                  <a:lnTo>
                    <a:pt x="1723008" y="283210"/>
                  </a:lnTo>
                  <a:lnTo>
                    <a:pt x="1723359" y="280416"/>
                  </a:lnTo>
                  <a:lnTo>
                    <a:pt x="1716151" y="280416"/>
                  </a:lnTo>
                  <a:lnTo>
                    <a:pt x="1696651" y="265500"/>
                  </a:lnTo>
                  <a:close/>
                </a:path>
                <a:path w="1753234" h="324485">
                  <a:moveTo>
                    <a:pt x="1648459" y="192532"/>
                  </a:moveTo>
                  <a:lnTo>
                    <a:pt x="1639443" y="193802"/>
                  </a:lnTo>
                  <a:lnTo>
                    <a:pt x="1629790" y="206248"/>
                  </a:lnTo>
                  <a:lnTo>
                    <a:pt x="1631060" y="215265"/>
                  </a:lnTo>
                  <a:lnTo>
                    <a:pt x="1637283" y="220091"/>
                  </a:lnTo>
                  <a:lnTo>
                    <a:pt x="1674137" y="248280"/>
                  </a:lnTo>
                  <a:lnTo>
                    <a:pt x="1726564" y="254889"/>
                  </a:lnTo>
                  <a:lnTo>
                    <a:pt x="1723008" y="283210"/>
                  </a:lnTo>
                  <a:lnTo>
                    <a:pt x="1727930" y="283210"/>
                  </a:lnTo>
                  <a:lnTo>
                    <a:pt x="1752980" y="272542"/>
                  </a:lnTo>
                  <a:lnTo>
                    <a:pt x="1654682" y="197358"/>
                  </a:lnTo>
                  <a:lnTo>
                    <a:pt x="1648459" y="192532"/>
                  </a:lnTo>
                  <a:close/>
                </a:path>
                <a:path w="1753234" h="324485">
                  <a:moveTo>
                    <a:pt x="1719199" y="255905"/>
                  </a:moveTo>
                  <a:lnTo>
                    <a:pt x="1696651" y="265500"/>
                  </a:lnTo>
                  <a:lnTo>
                    <a:pt x="1716151" y="280416"/>
                  </a:lnTo>
                  <a:lnTo>
                    <a:pt x="1719199" y="255905"/>
                  </a:lnTo>
                  <a:close/>
                </a:path>
                <a:path w="1753234" h="324485">
                  <a:moveTo>
                    <a:pt x="1726437" y="255905"/>
                  </a:moveTo>
                  <a:lnTo>
                    <a:pt x="1719199" y="255905"/>
                  </a:lnTo>
                  <a:lnTo>
                    <a:pt x="1716151" y="280416"/>
                  </a:lnTo>
                  <a:lnTo>
                    <a:pt x="1723359" y="280416"/>
                  </a:lnTo>
                  <a:lnTo>
                    <a:pt x="1726437" y="255905"/>
                  </a:lnTo>
                  <a:close/>
                </a:path>
                <a:path w="1753234" h="324485">
                  <a:moveTo>
                    <a:pt x="82286" y="47615"/>
                  </a:moveTo>
                  <a:lnTo>
                    <a:pt x="56303" y="58709"/>
                  </a:lnTo>
                  <a:lnTo>
                    <a:pt x="78843" y="75950"/>
                  </a:lnTo>
                  <a:lnTo>
                    <a:pt x="1670572" y="276599"/>
                  </a:lnTo>
                  <a:lnTo>
                    <a:pt x="1696651" y="265500"/>
                  </a:lnTo>
                  <a:lnTo>
                    <a:pt x="1674137" y="248280"/>
                  </a:lnTo>
                  <a:lnTo>
                    <a:pt x="82286" y="47615"/>
                  </a:lnTo>
                  <a:close/>
                </a:path>
                <a:path w="1753234" h="324485">
                  <a:moveTo>
                    <a:pt x="1674137" y="248280"/>
                  </a:moveTo>
                  <a:lnTo>
                    <a:pt x="1696651" y="265500"/>
                  </a:lnTo>
                  <a:lnTo>
                    <a:pt x="1719199" y="255905"/>
                  </a:lnTo>
                  <a:lnTo>
                    <a:pt x="1726437" y="255905"/>
                  </a:lnTo>
                  <a:lnTo>
                    <a:pt x="1726564" y="254889"/>
                  </a:lnTo>
                  <a:lnTo>
                    <a:pt x="1674137" y="248280"/>
                  </a:lnTo>
                  <a:close/>
                </a:path>
                <a:path w="1753234" h="324485">
                  <a:moveTo>
                    <a:pt x="121157" y="0"/>
                  </a:moveTo>
                  <a:lnTo>
                    <a:pt x="0" y="51562"/>
                  </a:lnTo>
                  <a:lnTo>
                    <a:pt x="98298" y="126873"/>
                  </a:lnTo>
                  <a:lnTo>
                    <a:pt x="104520" y="131572"/>
                  </a:lnTo>
                  <a:lnTo>
                    <a:pt x="113537" y="130429"/>
                  </a:lnTo>
                  <a:lnTo>
                    <a:pt x="123062" y="117856"/>
                  </a:lnTo>
                  <a:lnTo>
                    <a:pt x="121919" y="108966"/>
                  </a:lnTo>
                  <a:lnTo>
                    <a:pt x="115696" y="104140"/>
                  </a:lnTo>
                  <a:lnTo>
                    <a:pt x="78843" y="75950"/>
                  </a:lnTo>
                  <a:lnTo>
                    <a:pt x="26415" y="69342"/>
                  </a:lnTo>
                  <a:lnTo>
                    <a:pt x="29971" y="41021"/>
                  </a:lnTo>
                  <a:lnTo>
                    <a:pt x="97730" y="41021"/>
                  </a:lnTo>
                  <a:lnTo>
                    <a:pt x="132333" y="26289"/>
                  </a:lnTo>
                  <a:lnTo>
                    <a:pt x="135762" y="17907"/>
                  </a:lnTo>
                  <a:lnTo>
                    <a:pt x="132587" y="10668"/>
                  </a:lnTo>
                  <a:lnTo>
                    <a:pt x="129539" y="3429"/>
                  </a:lnTo>
                  <a:lnTo>
                    <a:pt x="121157" y="0"/>
                  </a:lnTo>
                  <a:close/>
                </a:path>
                <a:path w="1753234" h="324485">
                  <a:moveTo>
                    <a:pt x="29971" y="41021"/>
                  </a:moveTo>
                  <a:lnTo>
                    <a:pt x="26415" y="69342"/>
                  </a:lnTo>
                  <a:lnTo>
                    <a:pt x="78843" y="75950"/>
                  </a:lnTo>
                  <a:lnTo>
                    <a:pt x="68874" y="68326"/>
                  </a:lnTo>
                  <a:lnTo>
                    <a:pt x="33781" y="68326"/>
                  </a:lnTo>
                  <a:lnTo>
                    <a:pt x="36829" y="43815"/>
                  </a:lnTo>
                  <a:lnTo>
                    <a:pt x="52136" y="43815"/>
                  </a:lnTo>
                  <a:lnTo>
                    <a:pt x="29971" y="41021"/>
                  </a:lnTo>
                  <a:close/>
                </a:path>
                <a:path w="1753234" h="324485">
                  <a:moveTo>
                    <a:pt x="36829" y="43815"/>
                  </a:moveTo>
                  <a:lnTo>
                    <a:pt x="33781" y="68326"/>
                  </a:lnTo>
                  <a:lnTo>
                    <a:pt x="56303" y="58709"/>
                  </a:lnTo>
                  <a:lnTo>
                    <a:pt x="36829" y="43815"/>
                  </a:lnTo>
                  <a:close/>
                </a:path>
                <a:path w="1753234" h="324485">
                  <a:moveTo>
                    <a:pt x="56303" y="58709"/>
                  </a:moveTo>
                  <a:lnTo>
                    <a:pt x="33781" y="68326"/>
                  </a:lnTo>
                  <a:lnTo>
                    <a:pt x="68874" y="68326"/>
                  </a:lnTo>
                  <a:lnTo>
                    <a:pt x="56303" y="58709"/>
                  </a:lnTo>
                  <a:close/>
                </a:path>
                <a:path w="1753234" h="324485">
                  <a:moveTo>
                    <a:pt x="52136" y="43815"/>
                  </a:moveTo>
                  <a:lnTo>
                    <a:pt x="36829" y="43815"/>
                  </a:lnTo>
                  <a:lnTo>
                    <a:pt x="56303" y="58709"/>
                  </a:lnTo>
                  <a:lnTo>
                    <a:pt x="82286" y="47615"/>
                  </a:lnTo>
                  <a:lnTo>
                    <a:pt x="52136" y="43815"/>
                  </a:lnTo>
                  <a:close/>
                </a:path>
                <a:path w="1753234" h="324485">
                  <a:moveTo>
                    <a:pt x="97730" y="41021"/>
                  </a:moveTo>
                  <a:lnTo>
                    <a:pt x="29971" y="41021"/>
                  </a:lnTo>
                  <a:lnTo>
                    <a:pt x="82286" y="47615"/>
                  </a:lnTo>
                  <a:lnTo>
                    <a:pt x="97730" y="410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8999" y="5069967"/>
              <a:ext cx="848994" cy="367030"/>
            </a:xfrm>
            <a:custGeom>
              <a:avLst/>
              <a:gdLst/>
              <a:ahLst/>
              <a:cxnLst/>
              <a:rect l="l" t="t" r="r" b="b"/>
              <a:pathLst>
                <a:path w="848995" h="367029">
                  <a:moveTo>
                    <a:pt x="170297" y="53407"/>
                  </a:moveTo>
                  <a:lnTo>
                    <a:pt x="149864" y="106754"/>
                  </a:lnTo>
                  <a:lnTo>
                    <a:pt x="827913" y="366902"/>
                  </a:lnTo>
                  <a:lnTo>
                    <a:pt x="848486" y="313562"/>
                  </a:lnTo>
                  <a:lnTo>
                    <a:pt x="170297" y="53407"/>
                  </a:lnTo>
                  <a:close/>
                </a:path>
                <a:path w="848995" h="367029">
                  <a:moveTo>
                    <a:pt x="190753" y="0"/>
                  </a:moveTo>
                  <a:lnTo>
                    <a:pt x="0" y="18668"/>
                  </a:lnTo>
                  <a:lnTo>
                    <a:pt x="129413" y="160146"/>
                  </a:lnTo>
                  <a:lnTo>
                    <a:pt x="149864" y="106754"/>
                  </a:lnTo>
                  <a:lnTo>
                    <a:pt x="123190" y="96519"/>
                  </a:lnTo>
                  <a:lnTo>
                    <a:pt x="143636" y="43179"/>
                  </a:lnTo>
                  <a:lnTo>
                    <a:pt x="174214" y="43179"/>
                  </a:lnTo>
                  <a:lnTo>
                    <a:pt x="190753" y="0"/>
                  </a:lnTo>
                  <a:close/>
                </a:path>
                <a:path w="848995" h="367029">
                  <a:moveTo>
                    <a:pt x="143636" y="43179"/>
                  </a:moveTo>
                  <a:lnTo>
                    <a:pt x="123190" y="96519"/>
                  </a:lnTo>
                  <a:lnTo>
                    <a:pt x="149864" y="106754"/>
                  </a:lnTo>
                  <a:lnTo>
                    <a:pt x="170297" y="53407"/>
                  </a:lnTo>
                  <a:lnTo>
                    <a:pt x="143636" y="43179"/>
                  </a:lnTo>
                  <a:close/>
                </a:path>
                <a:path w="848995" h="367029">
                  <a:moveTo>
                    <a:pt x="174214" y="43179"/>
                  </a:moveTo>
                  <a:lnTo>
                    <a:pt x="143636" y="43179"/>
                  </a:lnTo>
                  <a:lnTo>
                    <a:pt x="170297" y="53407"/>
                  </a:lnTo>
                  <a:lnTo>
                    <a:pt x="174214" y="4317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5</a:t>
            </a:fld>
            <a:endParaRPr spc="-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634985"/>
            <a:ext cx="8832215" cy="5045710"/>
            <a:chOff x="152400" y="1634985"/>
            <a:chExt cx="8832215" cy="5045710"/>
          </a:xfrm>
        </p:grpSpPr>
        <p:sp>
          <p:nvSpPr>
            <p:cNvPr id="3" name="object 3"/>
            <p:cNvSpPr/>
            <p:nvPr/>
          </p:nvSpPr>
          <p:spPr>
            <a:xfrm>
              <a:off x="5105400" y="1790953"/>
              <a:ext cx="3644900" cy="26097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4435411"/>
              <a:ext cx="1600200" cy="584835"/>
            </a:xfrm>
            <a:custGeom>
              <a:avLst/>
              <a:gdLst/>
              <a:ahLst/>
              <a:cxnLst/>
              <a:rect l="l" t="t" r="r" b="b"/>
              <a:pathLst>
                <a:path w="1600200" h="584835">
                  <a:moveTo>
                    <a:pt x="1600200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1600200" y="584771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A4A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6096000" y="4435411"/>
            <a:ext cx="1600200" cy="58483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588010" marR="308610" indent="-273050">
              <a:lnSpc>
                <a:spcPct val="100000"/>
              </a:lnSpc>
              <a:spcBef>
                <a:spcPts val="220"/>
              </a:spcBef>
            </a:pPr>
            <a:r>
              <a:rPr sz="1600" spc="-270" dirty="0">
                <a:latin typeface="DejaVu Serif"/>
                <a:cs typeface="DejaVu Serif"/>
              </a:rPr>
              <a:t>M</a:t>
            </a:r>
            <a:r>
              <a:rPr sz="1600" spc="-165" dirty="0">
                <a:latin typeface="DejaVu Serif"/>
                <a:cs typeface="DejaVu Serif"/>
              </a:rPr>
              <a:t>a</a:t>
            </a:r>
            <a:r>
              <a:rPr sz="1600" spc="-204" dirty="0">
                <a:latin typeface="DejaVu Serif"/>
                <a:cs typeface="DejaVu Serif"/>
              </a:rPr>
              <a:t>n</a:t>
            </a:r>
            <a:r>
              <a:rPr sz="1600" spc="-200" dirty="0">
                <a:latin typeface="DejaVu Serif"/>
                <a:cs typeface="DejaVu Serif"/>
              </a:rPr>
              <a:t>d</a:t>
            </a:r>
            <a:r>
              <a:rPr sz="1600" spc="-100" dirty="0">
                <a:latin typeface="DejaVu Serif"/>
                <a:cs typeface="DejaVu Serif"/>
              </a:rPr>
              <a:t>i</a:t>
            </a:r>
            <a:r>
              <a:rPr sz="1600" spc="-250" dirty="0">
                <a:latin typeface="DejaVu Serif"/>
                <a:cs typeface="DejaVu Serif"/>
              </a:rPr>
              <a:t>b</a:t>
            </a:r>
            <a:r>
              <a:rPr sz="1600" spc="-175" dirty="0">
                <a:latin typeface="DejaVu Serif"/>
                <a:cs typeface="DejaVu Serif"/>
              </a:rPr>
              <a:t>ul</a:t>
            </a:r>
            <a:r>
              <a:rPr sz="1600" spc="-215" dirty="0">
                <a:latin typeface="DejaVu Serif"/>
                <a:cs typeface="DejaVu Serif"/>
              </a:rPr>
              <a:t>a</a:t>
            </a:r>
            <a:r>
              <a:rPr sz="1600" spc="-105" dirty="0">
                <a:latin typeface="DejaVu Serif"/>
                <a:cs typeface="DejaVu Serif"/>
              </a:rPr>
              <a:t>r  </a:t>
            </a:r>
            <a:r>
              <a:rPr sz="1600" spc="-200" dirty="0">
                <a:latin typeface="DejaVu Serif"/>
                <a:cs typeface="DejaVu Serif"/>
              </a:rPr>
              <a:t>canal</a:t>
            </a:r>
            <a:endParaRPr sz="1600">
              <a:latin typeface="DejaVu Serif"/>
              <a:cs typeface="DejaVu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19872" y="3410394"/>
            <a:ext cx="624205" cy="1216025"/>
            <a:chOff x="7619872" y="3410394"/>
            <a:chExt cx="624205" cy="1216025"/>
          </a:xfrm>
        </p:grpSpPr>
        <p:sp>
          <p:nvSpPr>
            <p:cNvPr id="8" name="object 8"/>
            <p:cNvSpPr/>
            <p:nvPr/>
          </p:nvSpPr>
          <p:spPr>
            <a:xfrm>
              <a:off x="7619872" y="4493641"/>
              <a:ext cx="610235" cy="132715"/>
            </a:xfrm>
            <a:custGeom>
              <a:avLst/>
              <a:gdLst/>
              <a:ahLst/>
              <a:cxnLst/>
              <a:rect l="l" t="t" r="r" b="b"/>
              <a:pathLst>
                <a:path w="610234" h="132714">
                  <a:moveTo>
                    <a:pt x="113792" y="0"/>
                  </a:moveTo>
                  <a:lnTo>
                    <a:pt x="0" y="66420"/>
                  </a:lnTo>
                  <a:lnTo>
                    <a:pt x="106933" y="128650"/>
                  </a:lnTo>
                  <a:lnTo>
                    <a:pt x="113792" y="132714"/>
                  </a:lnTo>
                  <a:lnTo>
                    <a:pt x="122554" y="130428"/>
                  </a:lnTo>
                  <a:lnTo>
                    <a:pt x="130428" y="116712"/>
                  </a:lnTo>
                  <a:lnTo>
                    <a:pt x="128143" y="107949"/>
                  </a:lnTo>
                  <a:lnTo>
                    <a:pt x="81250" y="80644"/>
                  </a:lnTo>
                  <a:lnTo>
                    <a:pt x="28448" y="80644"/>
                  </a:lnTo>
                  <a:lnTo>
                    <a:pt x="28448" y="52069"/>
                  </a:lnTo>
                  <a:lnTo>
                    <a:pt x="81250" y="52069"/>
                  </a:lnTo>
                  <a:lnTo>
                    <a:pt x="128143" y="24764"/>
                  </a:lnTo>
                  <a:lnTo>
                    <a:pt x="130428" y="16001"/>
                  </a:lnTo>
                  <a:lnTo>
                    <a:pt x="122554" y="2285"/>
                  </a:lnTo>
                  <a:lnTo>
                    <a:pt x="113792" y="0"/>
                  </a:lnTo>
                  <a:close/>
                </a:path>
                <a:path w="610234" h="132714">
                  <a:moveTo>
                    <a:pt x="81250" y="52069"/>
                  </a:moveTo>
                  <a:lnTo>
                    <a:pt x="28448" y="52069"/>
                  </a:lnTo>
                  <a:lnTo>
                    <a:pt x="28448" y="80644"/>
                  </a:lnTo>
                  <a:lnTo>
                    <a:pt x="81250" y="80644"/>
                  </a:lnTo>
                  <a:lnTo>
                    <a:pt x="77987" y="78739"/>
                  </a:lnTo>
                  <a:lnTo>
                    <a:pt x="35559" y="78739"/>
                  </a:lnTo>
                  <a:lnTo>
                    <a:pt x="35559" y="53974"/>
                  </a:lnTo>
                  <a:lnTo>
                    <a:pt x="77987" y="53974"/>
                  </a:lnTo>
                  <a:lnTo>
                    <a:pt x="81250" y="52069"/>
                  </a:lnTo>
                  <a:close/>
                </a:path>
                <a:path w="610234" h="132714">
                  <a:moveTo>
                    <a:pt x="609726" y="52069"/>
                  </a:moveTo>
                  <a:lnTo>
                    <a:pt x="81250" y="52069"/>
                  </a:lnTo>
                  <a:lnTo>
                    <a:pt x="56773" y="66357"/>
                  </a:lnTo>
                  <a:lnTo>
                    <a:pt x="81250" y="80644"/>
                  </a:lnTo>
                  <a:lnTo>
                    <a:pt x="609726" y="80644"/>
                  </a:lnTo>
                  <a:lnTo>
                    <a:pt x="609726" y="52069"/>
                  </a:lnTo>
                  <a:close/>
                </a:path>
                <a:path w="610234" h="132714">
                  <a:moveTo>
                    <a:pt x="35559" y="53974"/>
                  </a:moveTo>
                  <a:lnTo>
                    <a:pt x="35559" y="78739"/>
                  </a:lnTo>
                  <a:lnTo>
                    <a:pt x="56773" y="66357"/>
                  </a:lnTo>
                  <a:lnTo>
                    <a:pt x="35559" y="53974"/>
                  </a:lnTo>
                  <a:close/>
                </a:path>
                <a:path w="610234" h="132714">
                  <a:moveTo>
                    <a:pt x="56773" y="66357"/>
                  </a:moveTo>
                  <a:lnTo>
                    <a:pt x="35559" y="78739"/>
                  </a:lnTo>
                  <a:lnTo>
                    <a:pt x="77987" y="78739"/>
                  </a:lnTo>
                  <a:lnTo>
                    <a:pt x="56773" y="66357"/>
                  </a:lnTo>
                  <a:close/>
                </a:path>
                <a:path w="610234" h="132714">
                  <a:moveTo>
                    <a:pt x="77987" y="53974"/>
                  </a:moveTo>
                  <a:lnTo>
                    <a:pt x="35559" y="53974"/>
                  </a:lnTo>
                  <a:lnTo>
                    <a:pt x="56773" y="66357"/>
                  </a:lnTo>
                  <a:lnTo>
                    <a:pt x="77987" y="53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29599" y="3424682"/>
              <a:ext cx="0" cy="1135380"/>
            </a:xfrm>
            <a:custGeom>
              <a:avLst/>
              <a:gdLst/>
              <a:ahLst/>
              <a:cxnLst/>
              <a:rect l="l" t="t" r="r" b="b"/>
              <a:pathLst>
                <a:path h="1135379">
                  <a:moveTo>
                    <a:pt x="0" y="0"/>
                  </a:moveTo>
                  <a:lnTo>
                    <a:pt x="0" y="1135379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34125" y="5269484"/>
            <a:ext cx="1600200" cy="831215"/>
          </a:xfrm>
          <a:prstGeom prst="rect">
            <a:avLst/>
          </a:prstGeom>
          <a:solidFill>
            <a:srgbClr val="A4A2A8"/>
          </a:solidFill>
          <a:ln w="9525">
            <a:solidFill>
              <a:srgbClr val="FFFFFF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330835" marR="321945" indent="-44450" algn="ctr">
              <a:lnSpc>
                <a:spcPct val="100000"/>
              </a:lnSpc>
              <a:spcBef>
                <a:spcPts val="220"/>
              </a:spcBef>
            </a:pPr>
            <a:r>
              <a:rPr sz="1600" spc="-150" dirty="0">
                <a:latin typeface="DejaVu Serif"/>
                <a:cs typeface="DejaVu Serif"/>
              </a:rPr>
              <a:t>Walls </a:t>
            </a:r>
            <a:r>
              <a:rPr sz="1600" spc="-165" dirty="0">
                <a:latin typeface="DejaVu Serif"/>
                <a:cs typeface="DejaVu Serif"/>
              </a:rPr>
              <a:t>of  </a:t>
            </a:r>
            <a:r>
              <a:rPr sz="1600" spc="-245" dirty="0">
                <a:latin typeface="DejaVu Serif"/>
                <a:cs typeface="DejaVu Serif"/>
              </a:rPr>
              <a:t>man</a:t>
            </a:r>
            <a:r>
              <a:rPr sz="1600" spc="-210" dirty="0">
                <a:latin typeface="DejaVu Serif"/>
                <a:cs typeface="DejaVu Serif"/>
              </a:rPr>
              <a:t>d</a:t>
            </a:r>
            <a:r>
              <a:rPr sz="1600" spc="-100" dirty="0">
                <a:latin typeface="DejaVu Serif"/>
                <a:cs typeface="DejaVu Serif"/>
              </a:rPr>
              <a:t>i</a:t>
            </a:r>
            <a:r>
              <a:rPr sz="1600" spc="-250" dirty="0">
                <a:latin typeface="DejaVu Serif"/>
                <a:cs typeface="DejaVu Serif"/>
              </a:rPr>
              <a:t>b</a:t>
            </a:r>
            <a:r>
              <a:rPr sz="1600" spc="-175" dirty="0">
                <a:latin typeface="DejaVu Serif"/>
                <a:cs typeface="DejaVu Serif"/>
              </a:rPr>
              <a:t>ul</a:t>
            </a:r>
            <a:r>
              <a:rPr sz="1600" spc="-215" dirty="0">
                <a:latin typeface="DejaVu Serif"/>
                <a:cs typeface="DejaVu Serif"/>
              </a:rPr>
              <a:t>a</a:t>
            </a:r>
            <a:r>
              <a:rPr sz="1600" spc="-105" dirty="0">
                <a:latin typeface="DejaVu Serif"/>
                <a:cs typeface="DejaVu Serif"/>
              </a:rPr>
              <a:t>r  </a:t>
            </a:r>
            <a:r>
              <a:rPr sz="1600" spc="-200" dirty="0">
                <a:latin typeface="DejaVu Serif"/>
                <a:cs typeface="DejaVu Serif"/>
              </a:rPr>
              <a:t>canal</a:t>
            </a:r>
            <a:endParaRPr sz="1600">
              <a:latin typeface="DejaVu Serif"/>
              <a:cs typeface="DejaVu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4800" y="1790954"/>
            <a:ext cx="8422640" cy="4390390"/>
            <a:chOff x="304800" y="1790954"/>
            <a:chExt cx="8422640" cy="4390390"/>
          </a:xfrm>
        </p:grpSpPr>
        <p:sp>
          <p:nvSpPr>
            <p:cNvPr id="12" name="object 12"/>
            <p:cNvSpPr/>
            <p:nvPr/>
          </p:nvSpPr>
          <p:spPr>
            <a:xfrm>
              <a:off x="7924672" y="5264276"/>
              <a:ext cx="610235" cy="132715"/>
            </a:xfrm>
            <a:custGeom>
              <a:avLst/>
              <a:gdLst/>
              <a:ahLst/>
              <a:cxnLst/>
              <a:rect l="l" t="t" r="r" b="b"/>
              <a:pathLst>
                <a:path w="610234" h="132714">
                  <a:moveTo>
                    <a:pt x="113792" y="0"/>
                  </a:moveTo>
                  <a:lnTo>
                    <a:pt x="0" y="66421"/>
                  </a:lnTo>
                  <a:lnTo>
                    <a:pt x="113792" y="132715"/>
                  </a:lnTo>
                  <a:lnTo>
                    <a:pt x="122554" y="130429"/>
                  </a:lnTo>
                  <a:lnTo>
                    <a:pt x="130428" y="116713"/>
                  </a:lnTo>
                  <a:lnTo>
                    <a:pt x="128143" y="108077"/>
                  </a:lnTo>
                  <a:lnTo>
                    <a:pt x="81250" y="80645"/>
                  </a:lnTo>
                  <a:lnTo>
                    <a:pt x="28448" y="80645"/>
                  </a:lnTo>
                  <a:lnTo>
                    <a:pt x="28448" y="52070"/>
                  </a:lnTo>
                  <a:lnTo>
                    <a:pt x="81250" y="52070"/>
                  </a:lnTo>
                  <a:lnTo>
                    <a:pt x="128143" y="24765"/>
                  </a:lnTo>
                  <a:lnTo>
                    <a:pt x="130428" y="16002"/>
                  </a:lnTo>
                  <a:lnTo>
                    <a:pt x="126492" y="9144"/>
                  </a:lnTo>
                  <a:lnTo>
                    <a:pt x="122554" y="2413"/>
                  </a:lnTo>
                  <a:lnTo>
                    <a:pt x="113792" y="0"/>
                  </a:lnTo>
                  <a:close/>
                </a:path>
                <a:path w="610234" h="132714">
                  <a:moveTo>
                    <a:pt x="81250" y="52070"/>
                  </a:moveTo>
                  <a:lnTo>
                    <a:pt x="28448" y="52070"/>
                  </a:lnTo>
                  <a:lnTo>
                    <a:pt x="28448" y="80645"/>
                  </a:lnTo>
                  <a:lnTo>
                    <a:pt x="81250" y="80645"/>
                  </a:lnTo>
                  <a:lnTo>
                    <a:pt x="77987" y="78740"/>
                  </a:lnTo>
                  <a:lnTo>
                    <a:pt x="35559" y="78740"/>
                  </a:lnTo>
                  <a:lnTo>
                    <a:pt x="35559" y="53975"/>
                  </a:lnTo>
                  <a:lnTo>
                    <a:pt x="77987" y="53975"/>
                  </a:lnTo>
                  <a:lnTo>
                    <a:pt x="81250" y="52070"/>
                  </a:lnTo>
                  <a:close/>
                </a:path>
                <a:path w="610234" h="132714">
                  <a:moveTo>
                    <a:pt x="609726" y="52070"/>
                  </a:moveTo>
                  <a:lnTo>
                    <a:pt x="81250" y="52070"/>
                  </a:lnTo>
                  <a:lnTo>
                    <a:pt x="56773" y="66357"/>
                  </a:lnTo>
                  <a:lnTo>
                    <a:pt x="81250" y="80645"/>
                  </a:lnTo>
                  <a:lnTo>
                    <a:pt x="609726" y="80645"/>
                  </a:lnTo>
                  <a:lnTo>
                    <a:pt x="609726" y="52070"/>
                  </a:lnTo>
                  <a:close/>
                </a:path>
                <a:path w="610234" h="132714">
                  <a:moveTo>
                    <a:pt x="35559" y="53975"/>
                  </a:moveTo>
                  <a:lnTo>
                    <a:pt x="35559" y="78740"/>
                  </a:lnTo>
                  <a:lnTo>
                    <a:pt x="56773" y="66357"/>
                  </a:lnTo>
                  <a:lnTo>
                    <a:pt x="35559" y="53975"/>
                  </a:lnTo>
                  <a:close/>
                </a:path>
                <a:path w="610234" h="132714">
                  <a:moveTo>
                    <a:pt x="56773" y="66357"/>
                  </a:moveTo>
                  <a:lnTo>
                    <a:pt x="35559" y="78740"/>
                  </a:lnTo>
                  <a:lnTo>
                    <a:pt x="77987" y="78740"/>
                  </a:lnTo>
                  <a:lnTo>
                    <a:pt x="56773" y="66357"/>
                  </a:lnTo>
                  <a:close/>
                </a:path>
                <a:path w="610234" h="132714">
                  <a:moveTo>
                    <a:pt x="77987" y="53975"/>
                  </a:moveTo>
                  <a:lnTo>
                    <a:pt x="35559" y="53975"/>
                  </a:lnTo>
                  <a:lnTo>
                    <a:pt x="56773" y="66357"/>
                  </a:lnTo>
                  <a:lnTo>
                    <a:pt x="77987" y="53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27668" y="3630676"/>
              <a:ext cx="20955" cy="1700530"/>
            </a:xfrm>
            <a:custGeom>
              <a:avLst/>
              <a:gdLst/>
              <a:ahLst/>
              <a:cxnLst/>
              <a:rect l="l" t="t" r="r" b="b"/>
              <a:pathLst>
                <a:path w="20954" h="1700529">
                  <a:moveTo>
                    <a:pt x="20827" y="0"/>
                  </a:moveTo>
                  <a:lnTo>
                    <a:pt x="0" y="170002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6147" y="2886202"/>
              <a:ext cx="302895" cy="209550"/>
            </a:xfrm>
            <a:custGeom>
              <a:avLst/>
              <a:gdLst/>
              <a:ahLst/>
              <a:cxnLst/>
              <a:rect l="l" t="t" r="r" b="b"/>
              <a:pathLst>
                <a:path w="302895" h="209550">
                  <a:moveTo>
                    <a:pt x="302386" y="0"/>
                  </a:moveTo>
                  <a:lnTo>
                    <a:pt x="0" y="20955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38768" y="3360801"/>
              <a:ext cx="246379" cy="276860"/>
            </a:xfrm>
            <a:custGeom>
              <a:avLst/>
              <a:gdLst/>
              <a:ahLst/>
              <a:cxnLst/>
              <a:rect l="l" t="t" r="r" b="b"/>
              <a:pathLst>
                <a:path w="246379" h="276860">
                  <a:moveTo>
                    <a:pt x="123189" y="0"/>
                  </a:moveTo>
                  <a:lnTo>
                    <a:pt x="0" y="123062"/>
                  </a:lnTo>
                  <a:lnTo>
                    <a:pt x="61595" y="123062"/>
                  </a:lnTo>
                  <a:lnTo>
                    <a:pt x="61595" y="276606"/>
                  </a:lnTo>
                  <a:lnTo>
                    <a:pt x="184657" y="276606"/>
                  </a:lnTo>
                  <a:lnTo>
                    <a:pt x="184657" y="123062"/>
                  </a:lnTo>
                  <a:lnTo>
                    <a:pt x="246252" y="123062"/>
                  </a:lnTo>
                  <a:lnTo>
                    <a:pt x="1231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38768" y="3360801"/>
              <a:ext cx="246379" cy="276860"/>
            </a:xfrm>
            <a:custGeom>
              <a:avLst/>
              <a:gdLst/>
              <a:ahLst/>
              <a:cxnLst/>
              <a:rect l="l" t="t" r="r" b="b"/>
              <a:pathLst>
                <a:path w="246379" h="276860">
                  <a:moveTo>
                    <a:pt x="0" y="123062"/>
                  </a:moveTo>
                  <a:lnTo>
                    <a:pt x="123189" y="0"/>
                  </a:lnTo>
                  <a:lnTo>
                    <a:pt x="246252" y="123062"/>
                  </a:lnTo>
                  <a:lnTo>
                    <a:pt x="184657" y="123062"/>
                  </a:lnTo>
                  <a:lnTo>
                    <a:pt x="184657" y="276606"/>
                  </a:lnTo>
                  <a:lnTo>
                    <a:pt x="61595" y="276606"/>
                  </a:lnTo>
                  <a:lnTo>
                    <a:pt x="61595" y="123062"/>
                  </a:lnTo>
                  <a:lnTo>
                    <a:pt x="0" y="123062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400" y="4743183"/>
              <a:ext cx="3846829" cy="1438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800" y="1790954"/>
              <a:ext cx="3053969" cy="22871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50995" y="4661535"/>
              <a:ext cx="1945639" cy="710565"/>
            </a:xfrm>
            <a:custGeom>
              <a:avLst/>
              <a:gdLst/>
              <a:ahLst/>
              <a:cxnLst/>
              <a:rect l="l" t="t" r="r" b="b"/>
              <a:pathLst>
                <a:path w="1945639" h="710564">
                  <a:moveTo>
                    <a:pt x="113664" y="577595"/>
                  </a:moveTo>
                  <a:lnTo>
                    <a:pt x="0" y="643889"/>
                  </a:lnTo>
                  <a:lnTo>
                    <a:pt x="113664" y="710183"/>
                  </a:lnTo>
                  <a:lnTo>
                    <a:pt x="122427" y="707897"/>
                  </a:lnTo>
                  <a:lnTo>
                    <a:pt x="126491" y="701039"/>
                  </a:lnTo>
                  <a:lnTo>
                    <a:pt x="130428" y="694308"/>
                  </a:lnTo>
                  <a:lnTo>
                    <a:pt x="128142" y="685545"/>
                  </a:lnTo>
                  <a:lnTo>
                    <a:pt x="81250" y="658240"/>
                  </a:lnTo>
                  <a:lnTo>
                    <a:pt x="28320" y="658240"/>
                  </a:lnTo>
                  <a:lnTo>
                    <a:pt x="28320" y="629665"/>
                  </a:lnTo>
                  <a:lnTo>
                    <a:pt x="81033" y="629665"/>
                  </a:lnTo>
                  <a:lnTo>
                    <a:pt x="128142" y="602233"/>
                  </a:lnTo>
                  <a:lnTo>
                    <a:pt x="130428" y="593470"/>
                  </a:lnTo>
                  <a:lnTo>
                    <a:pt x="126491" y="586739"/>
                  </a:lnTo>
                  <a:lnTo>
                    <a:pt x="122427" y="579881"/>
                  </a:lnTo>
                  <a:lnTo>
                    <a:pt x="113664" y="577595"/>
                  </a:lnTo>
                  <a:close/>
                </a:path>
                <a:path w="1945639" h="710564">
                  <a:moveTo>
                    <a:pt x="81033" y="629665"/>
                  </a:moveTo>
                  <a:lnTo>
                    <a:pt x="28320" y="629665"/>
                  </a:lnTo>
                  <a:lnTo>
                    <a:pt x="28320" y="658240"/>
                  </a:lnTo>
                  <a:lnTo>
                    <a:pt x="81250" y="658240"/>
                  </a:lnTo>
                  <a:lnTo>
                    <a:pt x="77769" y="656208"/>
                  </a:lnTo>
                  <a:lnTo>
                    <a:pt x="35559" y="656208"/>
                  </a:lnTo>
                  <a:lnTo>
                    <a:pt x="35559" y="631570"/>
                  </a:lnTo>
                  <a:lnTo>
                    <a:pt x="77769" y="631570"/>
                  </a:lnTo>
                  <a:lnTo>
                    <a:pt x="81033" y="629665"/>
                  </a:lnTo>
                  <a:close/>
                </a:path>
                <a:path w="1945639" h="710564">
                  <a:moveTo>
                    <a:pt x="958214" y="629665"/>
                  </a:moveTo>
                  <a:lnTo>
                    <a:pt x="81033" y="629665"/>
                  </a:lnTo>
                  <a:lnTo>
                    <a:pt x="56664" y="643889"/>
                  </a:lnTo>
                  <a:lnTo>
                    <a:pt x="81250" y="658240"/>
                  </a:lnTo>
                  <a:lnTo>
                    <a:pt x="980439" y="658240"/>
                  </a:lnTo>
                  <a:lnTo>
                    <a:pt x="986789" y="651763"/>
                  </a:lnTo>
                  <a:lnTo>
                    <a:pt x="986789" y="643889"/>
                  </a:lnTo>
                  <a:lnTo>
                    <a:pt x="958214" y="643889"/>
                  </a:lnTo>
                  <a:lnTo>
                    <a:pt x="958214" y="629665"/>
                  </a:lnTo>
                  <a:close/>
                </a:path>
                <a:path w="1945639" h="710564">
                  <a:moveTo>
                    <a:pt x="35559" y="631570"/>
                  </a:moveTo>
                  <a:lnTo>
                    <a:pt x="35559" y="656208"/>
                  </a:lnTo>
                  <a:lnTo>
                    <a:pt x="56664" y="643889"/>
                  </a:lnTo>
                  <a:lnTo>
                    <a:pt x="35559" y="631570"/>
                  </a:lnTo>
                  <a:close/>
                </a:path>
                <a:path w="1945639" h="710564">
                  <a:moveTo>
                    <a:pt x="56664" y="643889"/>
                  </a:moveTo>
                  <a:lnTo>
                    <a:pt x="35559" y="656208"/>
                  </a:lnTo>
                  <a:lnTo>
                    <a:pt x="77769" y="656208"/>
                  </a:lnTo>
                  <a:lnTo>
                    <a:pt x="56664" y="643889"/>
                  </a:lnTo>
                  <a:close/>
                </a:path>
                <a:path w="1945639" h="710564">
                  <a:moveTo>
                    <a:pt x="77769" y="631570"/>
                  </a:moveTo>
                  <a:lnTo>
                    <a:pt x="35559" y="631570"/>
                  </a:lnTo>
                  <a:lnTo>
                    <a:pt x="56664" y="643889"/>
                  </a:lnTo>
                  <a:lnTo>
                    <a:pt x="77769" y="631570"/>
                  </a:lnTo>
                  <a:close/>
                </a:path>
                <a:path w="1945639" h="710564">
                  <a:moveTo>
                    <a:pt x="1863982" y="52069"/>
                  </a:moveTo>
                  <a:lnTo>
                    <a:pt x="964691" y="52069"/>
                  </a:lnTo>
                  <a:lnTo>
                    <a:pt x="958214" y="58419"/>
                  </a:lnTo>
                  <a:lnTo>
                    <a:pt x="958214" y="643889"/>
                  </a:lnTo>
                  <a:lnTo>
                    <a:pt x="972565" y="629665"/>
                  </a:lnTo>
                  <a:lnTo>
                    <a:pt x="986789" y="629665"/>
                  </a:lnTo>
                  <a:lnTo>
                    <a:pt x="986789" y="80644"/>
                  </a:lnTo>
                  <a:lnTo>
                    <a:pt x="972565" y="80644"/>
                  </a:lnTo>
                  <a:lnTo>
                    <a:pt x="986789" y="66293"/>
                  </a:lnTo>
                  <a:lnTo>
                    <a:pt x="1888413" y="66293"/>
                  </a:lnTo>
                  <a:lnTo>
                    <a:pt x="1863982" y="52069"/>
                  </a:lnTo>
                  <a:close/>
                </a:path>
                <a:path w="1945639" h="710564">
                  <a:moveTo>
                    <a:pt x="986789" y="629665"/>
                  </a:moveTo>
                  <a:lnTo>
                    <a:pt x="972565" y="629665"/>
                  </a:lnTo>
                  <a:lnTo>
                    <a:pt x="958214" y="643889"/>
                  </a:lnTo>
                  <a:lnTo>
                    <a:pt x="986789" y="643889"/>
                  </a:lnTo>
                  <a:lnTo>
                    <a:pt x="986789" y="629665"/>
                  </a:lnTo>
                  <a:close/>
                </a:path>
                <a:path w="1945639" h="710564">
                  <a:moveTo>
                    <a:pt x="1888440" y="66309"/>
                  </a:moveTo>
                  <a:lnTo>
                    <a:pt x="1816989" y="107950"/>
                  </a:lnTo>
                  <a:lnTo>
                    <a:pt x="1814702" y="116712"/>
                  </a:lnTo>
                  <a:lnTo>
                    <a:pt x="1818639" y="123570"/>
                  </a:lnTo>
                  <a:lnTo>
                    <a:pt x="1822577" y="130301"/>
                  </a:lnTo>
                  <a:lnTo>
                    <a:pt x="1831339" y="132587"/>
                  </a:lnTo>
                  <a:lnTo>
                    <a:pt x="1920521" y="80644"/>
                  </a:lnTo>
                  <a:lnTo>
                    <a:pt x="1916683" y="80644"/>
                  </a:lnTo>
                  <a:lnTo>
                    <a:pt x="1916683" y="78612"/>
                  </a:lnTo>
                  <a:lnTo>
                    <a:pt x="1909571" y="78612"/>
                  </a:lnTo>
                  <a:lnTo>
                    <a:pt x="1888440" y="66309"/>
                  </a:lnTo>
                  <a:close/>
                </a:path>
                <a:path w="1945639" h="710564">
                  <a:moveTo>
                    <a:pt x="986789" y="66293"/>
                  </a:moveTo>
                  <a:lnTo>
                    <a:pt x="972565" y="80644"/>
                  </a:lnTo>
                  <a:lnTo>
                    <a:pt x="986789" y="80644"/>
                  </a:lnTo>
                  <a:lnTo>
                    <a:pt x="986789" y="66293"/>
                  </a:lnTo>
                  <a:close/>
                </a:path>
                <a:path w="1945639" h="710564">
                  <a:moveTo>
                    <a:pt x="1888413" y="66293"/>
                  </a:moveTo>
                  <a:lnTo>
                    <a:pt x="986789" y="66293"/>
                  </a:lnTo>
                  <a:lnTo>
                    <a:pt x="986789" y="80644"/>
                  </a:lnTo>
                  <a:lnTo>
                    <a:pt x="1863881" y="80644"/>
                  </a:lnTo>
                  <a:lnTo>
                    <a:pt x="1888440" y="66309"/>
                  </a:lnTo>
                  <a:close/>
                </a:path>
                <a:path w="1945639" h="710564">
                  <a:moveTo>
                    <a:pt x="1920739" y="52069"/>
                  </a:moveTo>
                  <a:lnTo>
                    <a:pt x="1916683" y="52069"/>
                  </a:lnTo>
                  <a:lnTo>
                    <a:pt x="1916683" y="80644"/>
                  </a:lnTo>
                  <a:lnTo>
                    <a:pt x="1920521" y="80644"/>
                  </a:lnTo>
                  <a:lnTo>
                    <a:pt x="1945131" y="66293"/>
                  </a:lnTo>
                  <a:lnTo>
                    <a:pt x="1920739" y="52069"/>
                  </a:lnTo>
                  <a:close/>
                </a:path>
                <a:path w="1945639" h="710564">
                  <a:moveTo>
                    <a:pt x="1909571" y="53975"/>
                  </a:moveTo>
                  <a:lnTo>
                    <a:pt x="1888440" y="66309"/>
                  </a:lnTo>
                  <a:lnTo>
                    <a:pt x="1909571" y="78612"/>
                  </a:lnTo>
                  <a:lnTo>
                    <a:pt x="1909571" y="53975"/>
                  </a:lnTo>
                  <a:close/>
                </a:path>
                <a:path w="1945639" h="710564">
                  <a:moveTo>
                    <a:pt x="1916683" y="53975"/>
                  </a:moveTo>
                  <a:lnTo>
                    <a:pt x="1909571" y="53975"/>
                  </a:lnTo>
                  <a:lnTo>
                    <a:pt x="1909571" y="78612"/>
                  </a:lnTo>
                  <a:lnTo>
                    <a:pt x="1916683" y="78612"/>
                  </a:lnTo>
                  <a:lnTo>
                    <a:pt x="1916683" y="53975"/>
                  </a:lnTo>
                  <a:close/>
                </a:path>
                <a:path w="1945639" h="710564">
                  <a:moveTo>
                    <a:pt x="1831339" y="0"/>
                  </a:moveTo>
                  <a:lnTo>
                    <a:pt x="1822577" y="2285"/>
                  </a:lnTo>
                  <a:lnTo>
                    <a:pt x="1818639" y="9143"/>
                  </a:lnTo>
                  <a:lnTo>
                    <a:pt x="1814702" y="15875"/>
                  </a:lnTo>
                  <a:lnTo>
                    <a:pt x="1816989" y="24637"/>
                  </a:lnTo>
                  <a:lnTo>
                    <a:pt x="1823846" y="28701"/>
                  </a:lnTo>
                  <a:lnTo>
                    <a:pt x="1888440" y="66309"/>
                  </a:lnTo>
                  <a:lnTo>
                    <a:pt x="1909571" y="53975"/>
                  </a:lnTo>
                  <a:lnTo>
                    <a:pt x="1916683" y="53975"/>
                  </a:lnTo>
                  <a:lnTo>
                    <a:pt x="1916683" y="52069"/>
                  </a:lnTo>
                  <a:lnTo>
                    <a:pt x="1920739" y="52069"/>
                  </a:lnTo>
                  <a:lnTo>
                    <a:pt x="18313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10702" y="3189478"/>
              <a:ext cx="302895" cy="209550"/>
            </a:xfrm>
            <a:custGeom>
              <a:avLst/>
              <a:gdLst/>
              <a:ahLst/>
              <a:cxnLst/>
              <a:rect l="l" t="t" r="r" b="b"/>
              <a:pathLst>
                <a:path w="302895" h="209550">
                  <a:moveTo>
                    <a:pt x="302387" y="0"/>
                  </a:moveTo>
                  <a:lnTo>
                    <a:pt x="0" y="20955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29638" y="4319066"/>
              <a:ext cx="2950845" cy="323215"/>
            </a:xfrm>
            <a:custGeom>
              <a:avLst/>
              <a:gdLst/>
              <a:ahLst/>
              <a:cxnLst/>
              <a:rect l="l" t="t" r="r" b="b"/>
              <a:pathLst>
                <a:path w="2950845" h="323214">
                  <a:moveTo>
                    <a:pt x="2950591" y="0"/>
                  </a:moveTo>
                  <a:lnTo>
                    <a:pt x="0" y="0"/>
                  </a:lnTo>
                  <a:lnTo>
                    <a:pt x="0" y="323164"/>
                  </a:lnTo>
                  <a:lnTo>
                    <a:pt x="2950591" y="323164"/>
                  </a:lnTo>
                  <a:lnTo>
                    <a:pt x="2950591" y="0"/>
                  </a:lnTo>
                  <a:close/>
                </a:path>
              </a:pathLst>
            </a:custGeom>
            <a:solidFill>
              <a:srgbClr val="A4A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29638" y="4319066"/>
              <a:ext cx="2950845" cy="323215"/>
            </a:xfrm>
            <a:custGeom>
              <a:avLst/>
              <a:gdLst/>
              <a:ahLst/>
              <a:cxnLst/>
              <a:rect l="l" t="t" r="r" b="b"/>
              <a:pathLst>
                <a:path w="2950845" h="323214">
                  <a:moveTo>
                    <a:pt x="0" y="323164"/>
                  </a:moveTo>
                  <a:lnTo>
                    <a:pt x="2950591" y="323164"/>
                  </a:lnTo>
                  <a:lnTo>
                    <a:pt x="2950591" y="0"/>
                  </a:lnTo>
                  <a:lnTo>
                    <a:pt x="0" y="0"/>
                  </a:lnTo>
                  <a:lnTo>
                    <a:pt x="0" y="32316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931035" y="4336542"/>
            <a:ext cx="20929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35" dirty="0">
                <a:latin typeface="DejaVu Serif"/>
                <a:cs typeface="DejaVu Serif"/>
              </a:rPr>
              <a:t>Walls </a:t>
            </a:r>
            <a:r>
              <a:rPr sz="1500" spc="-155" dirty="0">
                <a:latin typeface="DejaVu Serif"/>
                <a:cs typeface="DejaVu Serif"/>
              </a:rPr>
              <a:t>of </a:t>
            </a:r>
            <a:r>
              <a:rPr sz="1500" spc="-185" dirty="0">
                <a:latin typeface="DejaVu Serif"/>
                <a:cs typeface="DejaVu Serif"/>
              </a:rPr>
              <a:t>mandibular</a:t>
            </a:r>
            <a:r>
              <a:rPr sz="1500" spc="5" dirty="0">
                <a:latin typeface="DejaVu Serif"/>
                <a:cs typeface="DejaVu Serif"/>
              </a:rPr>
              <a:t> </a:t>
            </a:r>
            <a:r>
              <a:rPr sz="1500" spc="-185" dirty="0">
                <a:latin typeface="DejaVu Serif"/>
                <a:cs typeface="DejaVu Serif"/>
              </a:rPr>
              <a:t>canal</a:t>
            </a:r>
            <a:endParaRPr sz="1500">
              <a:latin typeface="DejaVu Serif"/>
              <a:cs typeface="DejaVu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00480" y="3903090"/>
            <a:ext cx="629920" cy="2047875"/>
          </a:xfrm>
          <a:custGeom>
            <a:avLst/>
            <a:gdLst/>
            <a:ahLst/>
            <a:cxnLst/>
            <a:rect l="l" t="t" r="r" b="b"/>
            <a:pathLst>
              <a:path w="629919" h="2047875">
                <a:moveTo>
                  <a:pt x="629818" y="770509"/>
                </a:moveTo>
                <a:lnTo>
                  <a:pt x="625754" y="763778"/>
                </a:lnTo>
                <a:lnTo>
                  <a:pt x="579907" y="685165"/>
                </a:lnTo>
                <a:lnTo>
                  <a:pt x="563397" y="656844"/>
                </a:lnTo>
                <a:lnTo>
                  <a:pt x="497103" y="770509"/>
                </a:lnTo>
                <a:lnTo>
                  <a:pt x="499389" y="779272"/>
                </a:lnTo>
                <a:lnTo>
                  <a:pt x="506247" y="783209"/>
                </a:lnTo>
                <a:lnTo>
                  <a:pt x="513105" y="787273"/>
                </a:lnTo>
                <a:lnTo>
                  <a:pt x="521741" y="784987"/>
                </a:lnTo>
                <a:lnTo>
                  <a:pt x="525805" y="778129"/>
                </a:lnTo>
                <a:lnTo>
                  <a:pt x="549109" y="738098"/>
                </a:lnTo>
                <a:lnTo>
                  <a:pt x="549173" y="685165"/>
                </a:lnTo>
                <a:lnTo>
                  <a:pt x="549173" y="737997"/>
                </a:lnTo>
                <a:lnTo>
                  <a:pt x="549173" y="1338072"/>
                </a:lnTo>
                <a:lnTo>
                  <a:pt x="58432" y="1338072"/>
                </a:lnTo>
                <a:lnTo>
                  <a:pt x="52031" y="1344422"/>
                </a:lnTo>
                <a:lnTo>
                  <a:pt x="52031" y="1966633"/>
                </a:lnTo>
                <a:lnTo>
                  <a:pt x="24676" y="1919732"/>
                </a:lnTo>
                <a:lnTo>
                  <a:pt x="15925" y="1917433"/>
                </a:lnTo>
                <a:lnTo>
                  <a:pt x="2298" y="1925383"/>
                </a:lnTo>
                <a:lnTo>
                  <a:pt x="0" y="1934133"/>
                </a:lnTo>
                <a:lnTo>
                  <a:pt x="66319" y="2047836"/>
                </a:lnTo>
                <a:lnTo>
                  <a:pt x="82854" y="2019477"/>
                </a:lnTo>
                <a:lnTo>
                  <a:pt x="132638" y="1934133"/>
                </a:lnTo>
                <a:lnTo>
                  <a:pt x="130340" y="1925383"/>
                </a:lnTo>
                <a:lnTo>
                  <a:pt x="116713" y="1917433"/>
                </a:lnTo>
                <a:lnTo>
                  <a:pt x="107962" y="1919732"/>
                </a:lnTo>
                <a:lnTo>
                  <a:pt x="80606" y="1966633"/>
                </a:lnTo>
                <a:lnTo>
                  <a:pt x="80606" y="1366647"/>
                </a:lnTo>
                <a:lnTo>
                  <a:pt x="571271" y="1366647"/>
                </a:lnTo>
                <a:lnTo>
                  <a:pt x="577748" y="1360170"/>
                </a:lnTo>
                <a:lnTo>
                  <a:pt x="577748" y="1338072"/>
                </a:lnTo>
                <a:lnTo>
                  <a:pt x="577684" y="737997"/>
                </a:lnTo>
                <a:lnTo>
                  <a:pt x="601116" y="778129"/>
                </a:lnTo>
                <a:lnTo>
                  <a:pt x="605053" y="784987"/>
                </a:lnTo>
                <a:lnTo>
                  <a:pt x="613816" y="787273"/>
                </a:lnTo>
                <a:lnTo>
                  <a:pt x="627405" y="779272"/>
                </a:lnTo>
                <a:lnTo>
                  <a:pt x="629818" y="770509"/>
                </a:lnTo>
                <a:close/>
              </a:path>
              <a:path w="629919" h="2047875">
                <a:moveTo>
                  <a:pt x="629818" y="463931"/>
                </a:moveTo>
                <a:lnTo>
                  <a:pt x="627405" y="455168"/>
                </a:lnTo>
                <a:lnTo>
                  <a:pt x="620674" y="451231"/>
                </a:lnTo>
                <a:lnTo>
                  <a:pt x="613816" y="447294"/>
                </a:lnTo>
                <a:lnTo>
                  <a:pt x="605053" y="449580"/>
                </a:lnTo>
                <a:lnTo>
                  <a:pt x="601116" y="456438"/>
                </a:lnTo>
                <a:lnTo>
                  <a:pt x="577748" y="496481"/>
                </a:lnTo>
                <a:lnTo>
                  <a:pt x="577748" y="303149"/>
                </a:lnTo>
                <a:lnTo>
                  <a:pt x="577748" y="280924"/>
                </a:lnTo>
                <a:lnTo>
                  <a:pt x="571271" y="274574"/>
                </a:lnTo>
                <a:lnTo>
                  <a:pt x="443509" y="274574"/>
                </a:lnTo>
                <a:lnTo>
                  <a:pt x="443445" y="81153"/>
                </a:lnTo>
                <a:lnTo>
                  <a:pt x="470814" y="128016"/>
                </a:lnTo>
                <a:lnTo>
                  <a:pt x="479577" y="130302"/>
                </a:lnTo>
                <a:lnTo>
                  <a:pt x="486435" y="126365"/>
                </a:lnTo>
                <a:lnTo>
                  <a:pt x="493166" y="122428"/>
                </a:lnTo>
                <a:lnTo>
                  <a:pt x="495452" y="113665"/>
                </a:lnTo>
                <a:lnTo>
                  <a:pt x="491515" y="106807"/>
                </a:lnTo>
                <a:lnTo>
                  <a:pt x="445681" y="28321"/>
                </a:lnTo>
                <a:lnTo>
                  <a:pt x="429158" y="0"/>
                </a:lnTo>
                <a:lnTo>
                  <a:pt x="366801" y="106807"/>
                </a:lnTo>
                <a:lnTo>
                  <a:pt x="362864" y="113665"/>
                </a:lnTo>
                <a:lnTo>
                  <a:pt x="365150" y="122428"/>
                </a:lnTo>
                <a:lnTo>
                  <a:pt x="372008" y="126365"/>
                </a:lnTo>
                <a:lnTo>
                  <a:pt x="378739" y="130302"/>
                </a:lnTo>
                <a:lnTo>
                  <a:pt x="387502" y="128016"/>
                </a:lnTo>
                <a:lnTo>
                  <a:pt x="391566" y="121285"/>
                </a:lnTo>
                <a:lnTo>
                  <a:pt x="414870" y="81254"/>
                </a:lnTo>
                <a:lnTo>
                  <a:pt x="414934" y="28321"/>
                </a:lnTo>
                <a:lnTo>
                  <a:pt x="414934" y="81153"/>
                </a:lnTo>
                <a:lnTo>
                  <a:pt x="414934" y="296672"/>
                </a:lnTo>
                <a:lnTo>
                  <a:pt x="421284" y="303149"/>
                </a:lnTo>
                <a:lnTo>
                  <a:pt x="549173" y="303149"/>
                </a:lnTo>
                <a:lnTo>
                  <a:pt x="549173" y="496582"/>
                </a:lnTo>
                <a:lnTo>
                  <a:pt x="549173" y="549275"/>
                </a:lnTo>
                <a:lnTo>
                  <a:pt x="549109" y="496481"/>
                </a:lnTo>
                <a:lnTo>
                  <a:pt x="525805" y="456438"/>
                </a:lnTo>
                <a:lnTo>
                  <a:pt x="521741" y="449580"/>
                </a:lnTo>
                <a:lnTo>
                  <a:pt x="513105" y="447294"/>
                </a:lnTo>
                <a:lnTo>
                  <a:pt x="499389" y="455168"/>
                </a:lnTo>
                <a:lnTo>
                  <a:pt x="497103" y="463931"/>
                </a:lnTo>
                <a:lnTo>
                  <a:pt x="501040" y="470789"/>
                </a:lnTo>
                <a:lnTo>
                  <a:pt x="563397" y="577596"/>
                </a:lnTo>
                <a:lnTo>
                  <a:pt x="579920" y="549275"/>
                </a:lnTo>
                <a:lnTo>
                  <a:pt x="625754" y="470789"/>
                </a:lnTo>
                <a:lnTo>
                  <a:pt x="629818" y="463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6</a:t>
            </a:fld>
            <a:endParaRPr spc="-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7</a:t>
            </a:fld>
            <a:endParaRPr spc="-5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246D2-D9DC-432A-AB3D-35A1BCF27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46" y="2209800"/>
            <a:ext cx="2771775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53992B-0908-45FC-AFCC-674A309D2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84735"/>
            <a:ext cx="2669485" cy="2095500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28DAE71F-52E0-433E-A490-9500AF6B88D9}"/>
              </a:ext>
            </a:extLst>
          </p:cNvPr>
          <p:cNvSpPr/>
          <p:nvPr/>
        </p:nvSpPr>
        <p:spPr>
          <a:xfrm rot="5400000">
            <a:off x="4192889" y="1449689"/>
            <a:ext cx="457200" cy="5939822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79132-477B-4B3F-B5B9-186C4C79B4E3}"/>
              </a:ext>
            </a:extLst>
          </p:cNvPr>
          <p:cNvSpPr txBox="1"/>
          <p:nvPr/>
        </p:nvSpPr>
        <p:spPr>
          <a:xfrm>
            <a:off x="3035601" y="4660103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Submandibular Gland Fossa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8</a:t>
            </a:fld>
            <a:endParaRPr spc="-5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AA1EC-4E69-4D41-B5A5-0961C2955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3017212" cy="2133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5BEB82-DE12-419F-B15A-0871102D810D}"/>
              </a:ext>
            </a:extLst>
          </p:cNvPr>
          <p:cNvCxnSpPr/>
          <p:nvPr/>
        </p:nvCxnSpPr>
        <p:spPr>
          <a:xfrm>
            <a:off x="3810000" y="3810000"/>
            <a:ext cx="20574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C1FB3DA-C505-4EFB-83BD-CF0270F55485}"/>
              </a:ext>
            </a:extLst>
          </p:cNvPr>
          <p:cNvCxnSpPr/>
          <p:nvPr/>
        </p:nvCxnSpPr>
        <p:spPr>
          <a:xfrm flipV="1">
            <a:off x="3429000" y="2676675"/>
            <a:ext cx="2033396" cy="914400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997BB0-0680-4BD7-BB06-99B6A4109BDC}"/>
              </a:ext>
            </a:extLst>
          </p:cNvPr>
          <p:cNvSpPr txBox="1"/>
          <p:nvPr/>
        </p:nvSpPr>
        <p:spPr>
          <a:xfrm>
            <a:off x="5475966" y="2492009"/>
            <a:ext cx="235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Oblique Ridge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3BA37-BB1F-4F2F-B1DF-94FB4DC03150}"/>
              </a:ext>
            </a:extLst>
          </p:cNvPr>
          <p:cNvSpPr txBox="1"/>
          <p:nvPr/>
        </p:nvSpPr>
        <p:spPr>
          <a:xfrm>
            <a:off x="5831910" y="3627327"/>
            <a:ext cx="232149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Oblique Ridge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69676C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536190" marR="828675" indent="-1713864">
              <a:lnSpc>
                <a:spcPct val="100000"/>
              </a:lnSpc>
              <a:spcBef>
                <a:spcPts val="1245"/>
              </a:spcBef>
            </a:pPr>
            <a:r>
              <a:rPr sz="3500" spc="-65" dirty="0"/>
              <a:t>ANATOMICAL </a:t>
            </a:r>
            <a:r>
              <a:rPr sz="3500" spc="-90" dirty="0"/>
              <a:t>LANDMARKS </a:t>
            </a:r>
            <a:r>
              <a:rPr sz="3500" spc="-180" dirty="0"/>
              <a:t>OF  </a:t>
            </a:r>
            <a:r>
              <a:rPr sz="3500" spc="-25" dirty="0"/>
              <a:t>THE</a:t>
            </a:r>
            <a:r>
              <a:rPr sz="3500" spc="125" dirty="0"/>
              <a:t> </a:t>
            </a:r>
            <a:r>
              <a:rPr sz="3500" spc="-75" dirty="0"/>
              <a:t>MANDIBLE</a:t>
            </a:r>
            <a:endParaRPr sz="35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</a:pPr>
            <a:r>
              <a:rPr spc="-180" dirty="0"/>
              <a:t>Carela, </a:t>
            </a:r>
            <a:r>
              <a:rPr spc="-185" dirty="0"/>
              <a:t>N. </a:t>
            </a:r>
            <a:r>
              <a:rPr spc="-305" dirty="0"/>
              <a:t>&amp; </a:t>
            </a:r>
            <a:r>
              <a:rPr spc="-190" dirty="0"/>
              <a:t>Cheung,</a:t>
            </a:r>
            <a:r>
              <a:rPr spc="40" dirty="0"/>
              <a:t> </a:t>
            </a:r>
            <a:r>
              <a:rPr spc="-155" dirty="0"/>
              <a:t>M.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85" dirty="0"/>
              <a:t>March </a:t>
            </a:r>
            <a:r>
              <a:rPr spc="-60" dirty="0"/>
              <a:t>10</a:t>
            </a:r>
            <a:r>
              <a:rPr sz="1050" spc="-89" baseline="27777" dirty="0"/>
              <a:t>th</a:t>
            </a:r>
            <a:r>
              <a:rPr sz="1100" spc="-60" dirty="0"/>
              <a:t>,</a:t>
            </a:r>
            <a:r>
              <a:rPr sz="1100" spc="-135" dirty="0"/>
              <a:t> </a:t>
            </a:r>
            <a:r>
              <a:rPr sz="1100" spc="-60" dirty="0"/>
              <a:t>2020</a:t>
            </a:r>
            <a:endParaRPr sz="11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5" dirty="0"/>
              <a:t>9</a:t>
            </a:fld>
            <a:endParaRPr spc="-5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3D122-6058-426D-A601-1C56AEC7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90800"/>
            <a:ext cx="2877922" cy="2309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FB26B-7B2A-4A9B-A8BF-B71E12A5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80" y="2590799"/>
            <a:ext cx="2963414" cy="2309813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9FB98C97-DC90-417C-B1DF-C1ECED798385}"/>
              </a:ext>
            </a:extLst>
          </p:cNvPr>
          <p:cNvSpPr/>
          <p:nvPr/>
        </p:nvSpPr>
        <p:spPr>
          <a:xfrm rot="5400000">
            <a:off x="3774173" y="2245627"/>
            <a:ext cx="1443254" cy="56388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CA81BDA-4226-4AF4-B2E7-D4CBBCDDB01C}"/>
              </a:ext>
            </a:extLst>
          </p:cNvPr>
          <p:cNvSpPr/>
          <p:nvPr/>
        </p:nvSpPr>
        <p:spPr>
          <a:xfrm rot="5400000">
            <a:off x="3774172" y="3120856"/>
            <a:ext cx="1443254" cy="3888345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16638-78E4-4132-AE4A-F8C2206F2C3C}"/>
              </a:ext>
            </a:extLst>
          </p:cNvPr>
          <p:cNvSpPr txBox="1"/>
          <p:nvPr/>
        </p:nvSpPr>
        <p:spPr>
          <a:xfrm>
            <a:off x="3092500" y="5780022"/>
            <a:ext cx="280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2-rooted mandibular molars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268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 L</vt:lpstr>
      <vt:lpstr>DejaVu Sans</vt:lpstr>
      <vt:lpstr>DejaVu Serif</vt:lpstr>
      <vt:lpstr>Office Theme</vt:lpstr>
      <vt:lpstr>MANDIBULAR  ANATOMY</vt:lpstr>
      <vt:lpstr>ANATOMICAL LANDMARKS OF  THE MANDIBLE</vt:lpstr>
      <vt:lpstr>ANATOMICAL LANDMARKS OF  THE MANDIBLE</vt:lpstr>
      <vt:lpstr>ANATOMICAL LANDMARKS OF  THE MANDIBLE</vt:lpstr>
      <vt:lpstr>ANATOMICAL LANDMARKS OF  THE MANDIBLE</vt:lpstr>
      <vt:lpstr>ANATOMICAL LANDMARKS OF  THE MANDIBLE</vt:lpstr>
      <vt:lpstr>ANATOMICAL LANDMARKS OF  THE MANDIBLE</vt:lpstr>
      <vt:lpstr>ANATOMICAL LANDMARKS OF  THE MANDIBLE</vt:lpstr>
      <vt:lpstr>ANATOMICAL LANDMARKS OF  THE MANDIBLE</vt:lpstr>
      <vt:lpstr>ANATOMICAL LANDMARKS OF  THE MANDIBLE</vt:lpstr>
      <vt:lpstr>ANATOMICAL LANDMARKS OF  THE MANDIBLE</vt:lpstr>
      <vt:lpstr>THE END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Mandibular Anatomy</dc:title>
  <dc:creator>JHMC</dc:creator>
  <cp:lastModifiedBy>Michael Cheung</cp:lastModifiedBy>
  <cp:revision>8</cp:revision>
  <dcterms:created xsi:type="dcterms:W3CDTF">2020-03-10T01:48:02Z</dcterms:created>
  <dcterms:modified xsi:type="dcterms:W3CDTF">2020-03-11T19:09:13Z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2020-03-10T00:00:00Z</vt:filetime>
  </property>
</Properties>
</file>