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6" r:id="rId4"/>
    <p:sldId id="267" r:id="rId5"/>
    <p:sldId id="260" r:id="rId6"/>
    <p:sldId id="265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94E3-FB6B-4DEB-A4FC-D5BB7BE22B1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5256-9D07-4C1E-B5DE-D924745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2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94E3-FB6B-4DEB-A4FC-D5BB7BE22B1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5256-9D07-4C1E-B5DE-D924745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5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94E3-FB6B-4DEB-A4FC-D5BB7BE22B1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5256-9D07-4C1E-B5DE-D924745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2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94E3-FB6B-4DEB-A4FC-D5BB7BE22B1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5256-9D07-4C1E-B5DE-D924745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0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94E3-FB6B-4DEB-A4FC-D5BB7BE22B1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5256-9D07-4C1E-B5DE-D924745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9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94E3-FB6B-4DEB-A4FC-D5BB7BE22B1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5256-9D07-4C1E-B5DE-D924745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6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94E3-FB6B-4DEB-A4FC-D5BB7BE22B1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5256-9D07-4C1E-B5DE-D924745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94E3-FB6B-4DEB-A4FC-D5BB7BE22B1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5256-9D07-4C1E-B5DE-D924745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94E3-FB6B-4DEB-A4FC-D5BB7BE22B1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5256-9D07-4C1E-B5DE-D924745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94E3-FB6B-4DEB-A4FC-D5BB7BE22B1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5256-9D07-4C1E-B5DE-D924745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4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94E3-FB6B-4DEB-A4FC-D5BB7BE22B1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5256-9D07-4C1E-B5DE-D924745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94E3-FB6B-4DEB-A4FC-D5BB7BE22B1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15256-9D07-4C1E-B5DE-D92474503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0281" y="2957247"/>
            <a:ext cx="914455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" pitchFamily="2" charset="0"/>
              </a:rPr>
              <a:t>Funding and Other Opportunities within CUNY 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" pitchFamily="2" charset="0"/>
              </a:rPr>
              <a:t>FC/LSCC Publication Support Workshop Series</a:t>
            </a:r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 </a:t>
            </a:r>
          </a:p>
          <a:p>
            <a:endParaRPr lang="en-US" sz="2800" dirty="0">
              <a:solidFill>
                <a:schemeClr val="bg1"/>
              </a:solidFill>
              <a:latin typeface="Times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Times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Emilie C. Boone</a:t>
            </a:r>
          </a:p>
          <a:p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African American Studies</a:t>
            </a:r>
          </a:p>
        </p:txBody>
      </p:sp>
    </p:spTree>
    <p:extLst>
      <p:ext uri="{BB962C8B-B14F-4D97-AF65-F5344CB8AC3E}">
        <p14:creationId xmlns:p14="http://schemas.microsoft.com/office/powerpoint/2010/main" val="22463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4841" y="5873115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Times" pitchFamily="2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" pitchFamily="2" charset="0"/>
              </a:rPr>
              <a:t>PSC-CUNY Research Award Program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498F1E5-3E38-4F4D-A45E-ACC2E6DF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77" y="226445"/>
            <a:ext cx="6096000" cy="551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1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9C9B3BE-8D52-3C4B-84CD-3E9C4BB39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9" y="463938"/>
            <a:ext cx="5410589" cy="3336009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859EDEE-3C87-DB42-A3CB-61FF6EC4D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11" y="2683717"/>
            <a:ext cx="6731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3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80B595F-4F7B-C647-A683-B90258AE1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97" y="529110"/>
            <a:ext cx="9905006" cy="2535366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B5974D4B-C746-5D4E-8E39-42FC6530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2" y="3429000"/>
            <a:ext cx="8623300" cy="2120900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9D88852-691C-8049-873E-23570E00D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40" y="4991100"/>
            <a:ext cx="27813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4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8663" y="5718406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Times" pitchFamily="2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" pitchFamily="2" charset="0"/>
              </a:rPr>
              <a:t>Book Completion Award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stack of books&#10;&#10;Description automatically generated with low confidence">
            <a:extLst>
              <a:ext uri="{FF2B5EF4-FFF2-40B4-BE49-F238E27FC236}">
                <a16:creationId xmlns:a16="http://schemas.microsoft.com/office/drawing/2014/main" id="{DB839AA9-CA58-F141-ABF0-F87AC5F9F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33" y="365455"/>
            <a:ext cx="8155733" cy="53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8CDFFD-BC2F-4147-A4A0-46E9E0274D7D}"/>
              </a:ext>
            </a:extLst>
          </p:cNvPr>
          <p:cNvSpPr txBox="1"/>
          <p:nvPr/>
        </p:nvSpPr>
        <p:spPr>
          <a:xfrm>
            <a:off x="1598645" y="5654350"/>
            <a:ext cx="533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" pitchFamily="2" charset="0"/>
              </a:rPr>
              <a:t>Emerging Scholars Program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885599-5FA6-0E43-B445-F6FDC94D0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838"/>
            <a:ext cx="112776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6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2DA63BE-70AA-874A-9350-A299C62A6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4" y="925361"/>
            <a:ext cx="10447460" cy="50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5952" y="190550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Dean’s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PDAC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Office of Sponsored Programs</a:t>
            </a:r>
          </a:p>
          <a:p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	Patty Barba </a:t>
            </a:r>
            <a:r>
              <a:rPr lang="en-US" sz="2400" dirty="0" err="1">
                <a:solidFill>
                  <a:schemeClr val="bg1"/>
                </a:solidFill>
                <a:latin typeface="Times" pitchFamily="2" charset="0"/>
              </a:rPr>
              <a:t>Gorkhover</a:t>
            </a:r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, CRA</a:t>
            </a:r>
          </a:p>
          <a:p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	Eleanor </a:t>
            </a:r>
            <a:r>
              <a:rPr lang="en-US" sz="2400" dirty="0" err="1">
                <a:solidFill>
                  <a:schemeClr val="bg1"/>
                </a:solidFill>
                <a:latin typeface="Times" pitchFamily="2" charset="0"/>
              </a:rPr>
              <a:t>Bergonzo</a:t>
            </a:r>
            <a:br>
              <a:rPr lang="en-US" sz="2400" dirty="0">
                <a:solidFill>
                  <a:schemeClr val="bg1"/>
                </a:solidFill>
                <a:latin typeface="Times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	Faculty Outreach Coordinators, 	Professors Viviana </a:t>
            </a:r>
            <a:r>
              <a:rPr lang="en-US" sz="2400" dirty="0" err="1">
                <a:solidFill>
                  <a:schemeClr val="bg1"/>
                </a:solidFill>
                <a:latin typeface="Times" pitchFamily="2" charset="0"/>
              </a:rPr>
              <a:t>Acquaviva</a:t>
            </a:r>
            <a:r>
              <a:rPr lang="en-US" sz="2400" dirty="0">
                <a:solidFill>
                  <a:schemeClr val="bg1"/>
                </a:solidFill>
                <a:latin typeface="Times" pitchFamily="2" charset="0"/>
              </a:rPr>
              <a:t> and 	Patrick Corbett</a:t>
            </a:r>
          </a:p>
        </p:txBody>
      </p:sp>
    </p:spTree>
    <p:extLst>
      <p:ext uri="{BB962C8B-B14F-4D97-AF65-F5344CB8AC3E}">
        <p14:creationId xmlns:p14="http://schemas.microsoft.com/office/powerpoint/2010/main" val="1582463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61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 C Boone</dc:creator>
  <cp:lastModifiedBy>Monica Berger</cp:lastModifiedBy>
  <cp:revision>14</cp:revision>
  <dcterms:created xsi:type="dcterms:W3CDTF">2020-03-03T18:20:47Z</dcterms:created>
  <dcterms:modified xsi:type="dcterms:W3CDTF">2021-09-27T19:28:23Z</dcterms:modified>
</cp:coreProperties>
</file>