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4630400" cy="3108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000"/>
    <a:srgbClr val="7F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>
        <p:scale>
          <a:sx n="20" d="100"/>
          <a:sy n="20" d="100"/>
        </p:scale>
        <p:origin x="253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5088045"/>
            <a:ext cx="12435840" cy="10823787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6329239"/>
            <a:ext cx="10972800" cy="7506121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A733-66B7-4C85-911A-CB3FFB592BD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67E2-BE4E-4DCD-B3A9-6580E3FF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9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A733-66B7-4C85-911A-CB3FFB592BD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67E2-BE4E-4DCD-B3A9-6580E3FF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1655233"/>
            <a:ext cx="3154680" cy="263469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1655233"/>
            <a:ext cx="9281160" cy="263469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A733-66B7-4C85-911A-CB3FFB592BD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67E2-BE4E-4DCD-B3A9-6580E3FF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3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A733-66B7-4C85-911A-CB3FFB592BD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67E2-BE4E-4DCD-B3A9-6580E3FF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7750819"/>
            <a:ext cx="12618720" cy="12932408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20805572"/>
            <a:ext cx="12618720" cy="6800848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/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A733-66B7-4C85-911A-CB3FFB592BD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67E2-BE4E-4DCD-B3A9-6580E3FF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8276166"/>
            <a:ext cx="6217920" cy="197260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8276166"/>
            <a:ext cx="6217920" cy="197260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A733-66B7-4C85-911A-CB3FFB592BD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67E2-BE4E-4DCD-B3A9-6580E3FF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655240"/>
            <a:ext cx="12618720" cy="60092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7621272"/>
            <a:ext cx="6189344" cy="3735068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11356340"/>
            <a:ext cx="6189344" cy="167034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7621272"/>
            <a:ext cx="6219826" cy="3735068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11356340"/>
            <a:ext cx="6219826" cy="167034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A733-66B7-4C85-911A-CB3FFB592BD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67E2-BE4E-4DCD-B3A9-6580E3FF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4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A733-66B7-4C85-911A-CB3FFB592BD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67E2-BE4E-4DCD-B3A9-6580E3FF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8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A733-66B7-4C85-911A-CB3FFB592BD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67E2-BE4E-4DCD-B3A9-6580E3FF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2072640"/>
            <a:ext cx="4718685" cy="725424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4476333"/>
            <a:ext cx="7406640" cy="22093767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9326880"/>
            <a:ext cx="4718685" cy="17279199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A733-66B7-4C85-911A-CB3FFB592BD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67E2-BE4E-4DCD-B3A9-6580E3FF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7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2072640"/>
            <a:ext cx="4718685" cy="725424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4476333"/>
            <a:ext cx="7406640" cy="22093767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9326880"/>
            <a:ext cx="4718685" cy="17279199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A733-66B7-4C85-911A-CB3FFB592BD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67E2-BE4E-4DCD-B3A9-6580E3FF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2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1655240"/>
            <a:ext cx="12618720" cy="600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8276166"/>
            <a:ext cx="12618720" cy="1972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28815460"/>
            <a:ext cx="329184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6A733-66B7-4C85-911A-CB3FFB592BD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28815460"/>
            <a:ext cx="493776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28815460"/>
            <a:ext cx="329184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C67E2-BE4E-4DCD-B3A9-6580E3FF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7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m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317959" y="7555843"/>
            <a:ext cx="25146001" cy="13980694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061" y="881741"/>
            <a:ext cx="14601339" cy="5139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B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5194" y="29333215"/>
            <a:ext cx="14601339" cy="5139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B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6475339"/>
            <a:ext cx="14572278" cy="5925701"/>
          </a:xfrm>
          <a:prstGeom prst="rect">
            <a:avLst/>
          </a:prstGeom>
          <a:solidFill>
            <a:srgbClr val="7F6000">
              <a:alpha val="67843"/>
            </a:srgbClr>
          </a:solidFill>
          <a:ln>
            <a:solidFill>
              <a:srgbClr val="B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1192566"/>
            <a:ext cx="14572278" cy="5053264"/>
          </a:xfrm>
          <a:prstGeom prst="rect">
            <a:avLst/>
          </a:prstGeom>
          <a:solidFill>
            <a:srgbClr val="7F6000">
              <a:alpha val="67843"/>
            </a:srgbClr>
          </a:solidFill>
          <a:ln>
            <a:solidFill>
              <a:srgbClr val="B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4753" y="2829042"/>
            <a:ext cx="481264" cy="277843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B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4330" y="538842"/>
            <a:ext cx="457200" cy="283137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B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85811" y="5185132"/>
            <a:ext cx="7026442" cy="6622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55555"/>
                </a:solidFill>
                <a:latin typeface="BankGothic Md BT" panose="020B0807020203060204" pitchFamily="34" charset="0"/>
              </a:rPr>
              <a:t>It is </a:t>
            </a:r>
            <a:r>
              <a:rPr lang="en-US" dirty="0">
                <a:solidFill>
                  <a:srgbClr val="555555"/>
                </a:solidFill>
                <a:latin typeface="BankGothic Md BT" panose="020B0807020203060204" pitchFamily="34" charset="0"/>
              </a:rPr>
              <a:t>a handy way to heat wood so that it becomes more pliable than it is at room temperature. </a:t>
            </a:r>
            <a:endParaRPr lang="en-US" dirty="0">
              <a:latin typeface="BankGothic Md BT" panose="020B080702020306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09205" y="3761490"/>
            <a:ext cx="3179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BankGothic Md BT" panose="020B0807020203060204" pitchFamily="34" charset="0"/>
              </a:rPr>
              <a:t>TEAM BOX</a:t>
            </a:r>
            <a:endParaRPr lang="en-US" sz="4000" b="1" dirty="0">
              <a:latin typeface="BankGothic Md BT" panose="020B080702020306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7396" y="2366707"/>
            <a:ext cx="193514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34106" y="19893351"/>
            <a:ext cx="11691858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55555"/>
                </a:solidFill>
                <a:latin typeface="BankGothic Md BT" panose="020B0807020203060204" pitchFamily="34" charset="0"/>
              </a:rPr>
              <a:t>  It works much better than boiling water on a hotplate, mostly because it runs at a higher wattage and puts out more heat.  If you can get a used one, go for it. </a:t>
            </a:r>
            <a:endParaRPr lang="en-US" sz="2400" dirty="0">
              <a:latin typeface="BankGothic Md BT" panose="020B080702020306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67075" y="17262129"/>
            <a:ext cx="604607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  <a:latin typeface="BankGothic Md BT" panose="020B0807020203060204" pitchFamily="34" charset="0"/>
              </a:rPr>
              <a:t>5/8 inch or 3/4 inch plywood.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  <a:latin typeface="BankGothic Md BT" panose="020B0807020203060204" pitchFamily="34" charset="0"/>
              </a:rPr>
              <a:t>Coat hanger or a few feet of heavy wire as supports inside the steam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  <a:latin typeface="BankGothic Md BT" panose="020B0807020203060204" pitchFamily="34" charset="0"/>
              </a:rPr>
              <a:t>Cooking pot.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  <a:latin typeface="BankGothic Md BT" panose="020B0807020203060204" pitchFamily="34" charset="0"/>
              </a:rPr>
              <a:t>Heat source. </a:t>
            </a:r>
          </a:p>
        </p:txBody>
      </p:sp>
      <p:pic>
        <p:nvPicPr>
          <p:cNvPr id="1028" name="Picture 4" descr="https://cdn.instructables.com/FGO/7GJS/FA190FBR/FGO7GJSFA190FBR.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80" y="12944345"/>
            <a:ext cx="4257027" cy="3695337"/>
          </a:xfrm>
          <a:prstGeom prst="rect">
            <a:avLst/>
          </a:prstGeom>
          <a:noFill/>
          <a:ln w="38100">
            <a:solidFill>
              <a:srgbClr val="BF9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of Materials L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95" y="16866571"/>
            <a:ext cx="4295017" cy="2863345"/>
          </a:xfrm>
          <a:prstGeom prst="rect">
            <a:avLst/>
          </a:prstGeom>
          <a:noFill/>
          <a:ln w="38100">
            <a:solidFill>
              <a:srgbClr val="BF9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of Construct the Steam 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56" y="12820795"/>
            <a:ext cx="6289088" cy="4119936"/>
          </a:xfrm>
          <a:prstGeom prst="rect">
            <a:avLst/>
          </a:prstGeom>
          <a:noFill/>
          <a:ln w="38100">
            <a:solidFill>
              <a:srgbClr val="BF9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t="-1885" r="27462"/>
          <a:stretch/>
        </p:blipFill>
        <p:spPr>
          <a:xfrm rot="5400000">
            <a:off x="1548231" y="7163694"/>
            <a:ext cx="4020358" cy="4020357"/>
          </a:xfrm>
          <a:prstGeom prst="rect">
            <a:avLst/>
          </a:prstGeom>
          <a:ln w="38100">
            <a:solidFill>
              <a:srgbClr val="BF9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1" r="17540"/>
          <a:stretch/>
        </p:blipFill>
        <p:spPr>
          <a:xfrm rot="5400000">
            <a:off x="7141321" y="5151176"/>
            <a:ext cx="5434212" cy="8186810"/>
          </a:xfrm>
          <a:prstGeom prst="rect">
            <a:avLst/>
          </a:prstGeom>
          <a:ln w="38100">
            <a:solidFill>
              <a:srgbClr val="BF9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5" b="25405"/>
          <a:stretch/>
        </p:blipFill>
        <p:spPr>
          <a:xfrm>
            <a:off x="3176965" y="21361223"/>
            <a:ext cx="9240253" cy="4704900"/>
          </a:xfrm>
          <a:prstGeom prst="rect">
            <a:avLst/>
          </a:prstGeom>
          <a:ln w="38100">
            <a:solidFill>
              <a:srgbClr val="BF9000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64824" r="6300" b="15286"/>
          <a:stretch/>
        </p:blipFill>
        <p:spPr>
          <a:xfrm>
            <a:off x="8468198" y="27035077"/>
            <a:ext cx="6133141" cy="238225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t="59772" r="59420" b="11752"/>
          <a:stretch/>
        </p:blipFill>
        <p:spPr>
          <a:xfrm>
            <a:off x="1381530" y="26899463"/>
            <a:ext cx="3729789" cy="243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11151" r="59019" b="53380"/>
          <a:stretch/>
        </p:blipFill>
        <p:spPr>
          <a:xfrm>
            <a:off x="6394178" y="27525004"/>
            <a:ext cx="1527536" cy="131828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111562" y="29937616"/>
            <a:ext cx="8357096" cy="923330"/>
          </a:xfrm>
          <a:prstGeom prst="rect">
            <a:avLst/>
          </a:prstGeom>
          <a:noFill/>
          <a:ln>
            <a:solidFill>
              <a:srgbClr val="BF9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ankGothic Md BT" panose="020B0807020203060204" pitchFamily="34" charset="0"/>
              </a:rPr>
              <a:t>Tehnical</a:t>
            </a:r>
            <a:r>
              <a:rPr lang="en-US" dirty="0" smtClean="0">
                <a:latin typeface="BankGothic Md BT" panose="020B0807020203060204" pitchFamily="34" charset="0"/>
              </a:rPr>
              <a:t>  Direction By John </a:t>
            </a:r>
            <a:r>
              <a:rPr lang="en-US" dirty="0" err="1" smtClean="0">
                <a:latin typeface="BankGothic Md BT" panose="020B0807020203060204" pitchFamily="34" charset="0"/>
              </a:rPr>
              <a:t>McCoullough</a:t>
            </a:r>
            <a:endParaRPr lang="en-US" dirty="0" smtClean="0">
              <a:latin typeface="BankGothic Md BT" panose="020B0807020203060204" pitchFamily="34" charset="0"/>
            </a:endParaRPr>
          </a:p>
          <a:p>
            <a:r>
              <a:rPr lang="en-US" dirty="0" smtClean="0">
                <a:latin typeface="BankGothic Md BT" panose="020B0807020203060204" pitchFamily="34" charset="0"/>
              </a:rPr>
              <a:t>Prepared by: </a:t>
            </a:r>
            <a:r>
              <a:rPr lang="en-US" dirty="0" err="1" smtClean="0">
                <a:latin typeface="BankGothic Md BT" panose="020B0807020203060204" pitchFamily="34" charset="0"/>
              </a:rPr>
              <a:t>Massiel</a:t>
            </a:r>
            <a:r>
              <a:rPr lang="en-US" dirty="0" smtClean="0">
                <a:latin typeface="BankGothic Md BT" panose="020B0807020203060204" pitchFamily="34" charset="0"/>
              </a:rPr>
              <a:t> Gomez, Marcelo Fernandez, Bret Whelan</a:t>
            </a:r>
          </a:p>
          <a:p>
            <a:r>
              <a:rPr lang="en-US" dirty="0" smtClean="0">
                <a:latin typeface="BankGothic Md BT" panose="020B0807020203060204" pitchFamily="34" charset="0"/>
              </a:rPr>
              <a:t>3/19/2019</a:t>
            </a:r>
            <a:endParaRPr lang="en-US" dirty="0">
              <a:latin typeface="BankGothic Md BT" panose="020B080702020306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9228" y="21591016"/>
            <a:ext cx="2502801" cy="769441"/>
          </a:xfrm>
          <a:prstGeom prst="rect">
            <a:avLst/>
          </a:prstGeom>
          <a:solidFill>
            <a:schemeClr val="bg1"/>
          </a:solidFill>
          <a:ln>
            <a:solidFill>
              <a:srgbClr val="BF9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ankGothic Md BT" panose="020B0807020203060204" pitchFamily="34" charset="0"/>
              </a:rPr>
              <a:t>Result:</a:t>
            </a:r>
            <a:endParaRPr lang="en-US" sz="4400" dirty="0">
              <a:latin typeface="BankGothic Md BT" panose="020B080702020306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33208" y="16436611"/>
            <a:ext cx="8375626" cy="769441"/>
          </a:xfrm>
          <a:prstGeom prst="rect">
            <a:avLst/>
          </a:prstGeom>
          <a:solidFill>
            <a:schemeClr val="bg1"/>
          </a:solidFill>
          <a:ln>
            <a:solidFill>
              <a:srgbClr val="BF9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ankGothic Md BT" panose="020B0807020203060204" pitchFamily="34" charset="0"/>
              </a:rPr>
              <a:t>Procedure and materials:</a:t>
            </a:r>
            <a:endParaRPr lang="en-US" sz="4400" dirty="0">
              <a:latin typeface="BankGothic Md BT" panose="020B0807020203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0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76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Aharoni</vt:lpstr>
      <vt:lpstr>Arial</vt:lpstr>
      <vt:lpstr>BankGothic Md BT</vt:lpstr>
      <vt:lpstr>Calibri</vt:lpstr>
      <vt:lpstr>Calibri Light</vt:lpstr>
      <vt:lpstr>Office Theme</vt:lpstr>
      <vt:lpstr>PowerPoint Presentation</vt:lpstr>
    </vt:vector>
  </TitlesOfParts>
  <Company>NYC College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8</cp:revision>
  <dcterms:created xsi:type="dcterms:W3CDTF">2019-03-19T17:10:59Z</dcterms:created>
  <dcterms:modified xsi:type="dcterms:W3CDTF">2019-03-19T19:03:34Z</dcterms:modified>
</cp:coreProperties>
</file>