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8AB9-815D-4AD8-B795-766EF3D77032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8540-DF10-4BEA-89C9-DC3EE6B6F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8AB9-815D-4AD8-B795-766EF3D77032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8540-DF10-4BEA-89C9-DC3EE6B6F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8AB9-815D-4AD8-B795-766EF3D77032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8540-DF10-4BEA-89C9-DC3EE6B6F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8AB9-815D-4AD8-B795-766EF3D77032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8540-DF10-4BEA-89C9-DC3EE6B6F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8AB9-815D-4AD8-B795-766EF3D77032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8540-DF10-4BEA-89C9-DC3EE6B6F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8AB9-815D-4AD8-B795-766EF3D77032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8540-DF10-4BEA-89C9-DC3EE6B6F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8AB9-815D-4AD8-B795-766EF3D77032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8540-DF10-4BEA-89C9-DC3EE6B6F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8AB9-815D-4AD8-B795-766EF3D77032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8540-DF10-4BEA-89C9-DC3EE6B6F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8AB9-815D-4AD8-B795-766EF3D77032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8540-DF10-4BEA-89C9-DC3EE6B6F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8AB9-815D-4AD8-B795-766EF3D77032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8540-DF10-4BEA-89C9-DC3EE6B6F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8AB9-815D-4AD8-B795-766EF3D77032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8540-DF10-4BEA-89C9-DC3EE6B6F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E8AB9-815D-4AD8-B795-766EF3D77032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A8540-DF10-4BEA-89C9-DC3EE6B6F2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work MATLAB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Viviana</a:t>
            </a:r>
            <a:r>
              <a:rPr lang="en-US" dirty="0" smtClean="0"/>
              <a:t> </a:t>
            </a:r>
            <a:r>
              <a:rPr lang="en-US" dirty="0" err="1" smtClean="0"/>
              <a:t>Vladutescu</a:t>
            </a:r>
            <a:endParaRPr lang="en-US" dirty="0" smtClean="0"/>
          </a:p>
          <a:p>
            <a:r>
              <a:rPr lang="en-US" dirty="0" smtClean="0"/>
              <a:t>NYCCT/CUNY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4.4-2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32500" lnSpcReduction="20000"/>
          </a:bodyPr>
          <a:lstStyle/>
          <a:p>
            <a:r>
              <a:rPr lang="en-US" dirty="0"/>
              <a:t>% x=[-1:0.1:1]</a:t>
            </a:r>
          </a:p>
          <a:p>
            <a:r>
              <a:rPr lang="en-US" dirty="0"/>
              <a:t>% q=[1,2,3,4]</a:t>
            </a:r>
          </a:p>
          <a:p>
            <a:r>
              <a:rPr lang="en-US" dirty="0" err="1"/>
              <a:t>disp</a:t>
            </a:r>
            <a:r>
              <a:rPr lang="en-US" dirty="0"/>
              <a:t>('Enter the argument of the </a:t>
            </a:r>
            <a:r>
              <a:rPr lang="en-US" dirty="0" err="1"/>
              <a:t>asin</a:t>
            </a:r>
            <a:r>
              <a:rPr lang="en-US" dirty="0"/>
              <a:t>(x) function between -1 and 1')</a:t>
            </a:r>
          </a:p>
          <a:p>
            <a:r>
              <a:rPr lang="en-US" dirty="0"/>
              <a:t>x=input('Enter the argument of the </a:t>
            </a:r>
            <a:r>
              <a:rPr lang="en-US" dirty="0" err="1"/>
              <a:t>asin</a:t>
            </a:r>
            <a:r>
              <a:rPr lang="en-US" dirty="0"/>
              <a:t>(x) function:')</a:t>
            </a:r>
          </a:p>
          <a:p>
            <a:r>
              <a:rPr lang="en-US" dirty="0" err="1"/>
              <a:t>disp</a:t>
            </a:r>
            <a:r>
              <a:rPr lang="en-US" dirty="0"/>
              <a:t>('Enter the quadrant 1,2, 3 or 4')</a:t>
            </a:r>
          </a:p>
          <a:p>
            <a:r>
              <a:rPr lang="en-US" dirty="0"/>
              <a:t>q = input('Enter the quadrant: ')</a:t>
            </a:r>
          </a:p>
          <a:p>
            <a:r>
              <a:rPr lang="en-US" dirty="0"/>
              <a:t>if x &gt;= 0&amp;x&lt;1 </a:t>
            </a:r>
          </a:p>
          <a:p>
            <a:r>
              <a:rPr lang="en-US" dirty="0"/>
              <a:t>    if q==1</a:t>
            </a:r>
          </a:p>
          <a:p>
            <a:r>
              <a:rPr lang="en-US" dirty="0"/>
              <a:t>         y = </a:t>
            </a:r>
            <a:r>
              <a:rPr lang="en-US" dirty="0" err="1"/>
              <a:t>asin</a:t>
            </a:r>
            <a:r>
              <a:rPr lang="en-US" dirty="0"/>
              <a:t>(x)*180/pi;</a:t>
            </a:r>
          </a:p>
          <a:p>
            <a:r>
              <a:rPr lang="en-US" dirty="0"/>
              <a:t>    </a:t>
            </a:r>
            <a:r>
              <a:rPr lang="en-US" dirty="0" err="1"/>
              <a:t>elseif</a:t>
            </a:r>
            <a:r>
              <a:rPr lang="en-US" dirty="0"/>
              <a:t> q==2</a:t>
            </a:r>
          </a:p>
          <a:p>
            <a:r>
              <a:rPr lang="en-US" dirty="0"/>
              <a:t>         y = </a:t>
            </a:r>
            <a:r>
              <a:rPr lang="en-US" dirty="0" err="1"/>
              <a:t>asin</a:t>
            </a:r>
            <a:r>
              <a:rPr lang="en-US" dirty="0"/>
              <a:t>(x)*180/pi + 90;</a:t>
            </a:r>
          </a:p>
          <a:p>
            <a:r>
              <a:rPr lang="en-US" dirty="0"/>
              <a:t>    end</a:t>
            </a:r>
          </a:p>
          <a:p>
            <a:r>
              <a:rPr lang="en-US" dirty="0"/>
              <a:t>    if q==3|q==4</a:t>
            </a:r>
          </a:p>
          <a:p>
            <a:r>
              <a:rPr lang="en-US" dirty="0"/>
              <a:t>        </a:t>
            </a:r>
            <a:r>
              <a:rPr lang="en-US" dirty="0" err="1"/>
              <a:t>disp</a:t>
            </a:r>
            <a:r>
              <a:rPr lang="en-US" dirty="0"/>
              <a:t>('Incompatible values of x and q')</a:t>
            </a:r>
          </a:p>
          <a:p>
            <a:r>
              <a:rPr lang="en-US" dirty="0"/>
              <a:t>    else</a:t>
            </a:r>
          </a:p>
          <a:p>
            <a:r>
              <a:rPr lang="en-US" dirty="0"/>
              <a:t>         </a:t>
            </a:r>
            <a:r>
              <a:rPr lang="en-US" dirty="0" err="1"/>
              <a:t>disp</a:t>
            </a:r>
            <a:r>
              <a:rPr lang="en-US" dirty="0"/>
              <a:t>(y)</a:t>
            </a:r>
          </a:p>
          <a:p>
            <a:r>
              <a:rPr lang="en-US" dirty="0"/>
              <a:t>    end</a:t>
            </a:r>
          </a:p>
          <a:p>
            <a:r>
              <a:rPr lang="en-US" dirty="0" err="1"/>
              <a:t>elseif</a:t>
            </a:r>
            <a:r>
              <a:rPr lang="en-US" dirty="0"/>
              <a:t> x&lt;0&amp;x&gt;-1</a:t>
            </a:r>
          </a:p>
          <a:p>
            <a:r>
              <a:rPr lang="en-US" dirty="0"/>
              <a:t>    if q==4</a:t>
            </a:r>
          </a:p>
          <a:p>
            <a:r>
              <a:rPr lang="en-US" dirty="0"/>
              <a:t>         y = </a:t>
            </a:r>
            <a:r>
              <a:rPr lang="en-US" dirty="0" err="1"/>
              <a:t>asin</a:t>
            </a:r>
            <a:r>
              <a:rPr lang="en-US" dirty="0"/>
              <a:t>(x)*180/pi;</a:t>
            </a:r>
          </a:p>
          <a:p>
            <a:r>
              <a:rPr lang="en-US" dirty="0"/>
              <a:t>    else</a:t>
            </a:r>
          </a:p>
          <a:p>
            <a:r>
              <a:rPr lang="en-US" dirty="0"/>
              <a:t>         y = </a:t>
            </a:r>
            <a:r>
              <a:rPr lang="en-US" dirty="0" err="1"/>
              <a:t>asin</a:t>
            </a:r>
            <a:r>
              <a:rPr lang="en-US" dirty="0"/>
              <a:t>(x)*180/pi -90;</a:t>
            </a:r>
          </a:p>
          <a:p>
            <a:r>
              <a:rPr lang="en-US" dirty="0"/>
              <a:t>    end</a:t>
            </a:r>
          </a:p>
          <a:p>
            <a:r>
              <a:rPr lang="en-US" dirty="0"/>
              <a:t>    if q==1|q==2</a:t>
            </a:r>
          </a:p>
          <a:p>
            <a:r>
              <a:rPr lang="en-US" dirty="0"/>
              <a:t>        </a:t>
            </a:r>
            <a:r>
              <a:rPr lang="en-US" dirty="0" err="1"/>
              <a:t>disp</a:t>
            </a:r>
            <a:r>
              <a:rPr lang="en-US" dirty="0"/>
              <a:t>('Incompatible values of x and q')</a:t>
            </a:r>
          </a:p>
          <a:p>
            <a:r>
              <a:rPr lang="en-US" dirty="0"/>
              <a:t>    else</a:t>
            </a:r>
          </a:p>
          <a:p>
            <a:r>
              <a:rPr lang="en-US" dirty="0"/>
              <a:t>        </a:t>
            </a:r>
            <a:r>
              <a:rPr lang="en-US" dirty="0" err="1"/>
              <a:t>disp</a:t>
            </a:r>
            <a:r>
              <a:rPr lang="en-US" dirty="0"/>
              <a:t>(y)</a:t>
            </a:r>
          </a:p>
          <a:p>
            <a:r>
              <a:rPr lang="en-US" dirty="0"/>
              <a:t>    end</a:t>
            </a:r>
          </a:p>
          <a:p>
            <a:r>
              <a:rPr lang="en-US" dirty="0"/>
              <a:t>else</a:t>
            </a:r>
          </a:p>
          <a:p>
            <a:r>
              <a:rPr lang="en-US" dirty="0"/>
              <a:t>    </a:t>
            </a:r>
            <a:r>
              <a:rPr lang="en-US" dirty="0" err="1"/>
              <a:t>disp</a:t>
            </a:r>
            <a:r>
              <a:rPr lang="en-US" dirty="0"/>
              <a:t>('The magnitude of x is greater than 1.')</a:t>
            </a:r>
          </a:p>
          <a:p>
            <a:r>
              <a:rPr lang="en-US" dirty="0"/>
              <a:t>end</a:t>
            </a:r>
          </a:p>
          <a:p>
            <a:endParaRPr lang="en-US" baseline="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17 (Ch4, page 203)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%Problem17</a:t>
            </a:r>
          </a:p>
          <a:p>
            <a:r>
              <a:rPr lang="en-US" dirty="0"/>
              <a:t>x=input('enter value x= ')</a:t>
            </a:r>
          </a:p>
          <a:p>
            <a:r>
              <a:rPr lang="en-US" dirty="0"/>
              <a:t>y=input('enter value y= ')</a:t>
            </a:r>
          </a:p>
          <a:p>
            <a:r>
              <a:rPr lang="en-US" dirty="0"/>
              <a:t>z=input('enter value z= ')</a:t>
            </a:r>
          </a:p>
          <a:p>
            <a:r>
              <a:rPr lang="en-US" dirty="0"/>
              <a:t>if (x&lt;y)&amp;(z&lt;10)</a:t>
            </a:r>
          </a:p>
          <a:p>
            <a:r>
              <a:rPr lang="en-US" dirty="0"/>
              <a:t>    w=x*y*z</a:t>
            </a:r>
          </a:p>
          <a:p>
            <a:r>
              <a:rPr lang="en-US" dirty="0"/>
              <a:t>else</a:t>
            </a:r>
          </a:p>
          <a:p>
            <a:r>
              <a:rPr lang="en-US" dirty="0"/>
              <a:t>    </a:t>
            </a:r>
            <a:r>
              <a:rPr lang="en-US" dirty="0" err="1"/>
              <a:t>disp</a:t>
            </a:r>
            <a:r>
              <a:rPr lang="en-US" dirty="0"/>
              <a:t>('invalid values. Please enter (x&lt;y)&amp;(z&lt;10)')</a:t>
            </a:r>
          </a:p>
          <a:p>
            <a:r>
              <a:rPr lang="en-US" dirty="0"/>
              <a:t>end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18 (Ch4 Pg 203) 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x=input('Enter grade from 0 to 100:')</a:t>
            </a:r>
          </a:p>
          <a:p>
            <a:r>
              <a:rPr lang="en-US" dirty="0"/>
              <a:t>if x&gt;=90</a:t>
            </a:r>
          </a:p>
          <a:p>
            <a:r>
              <a:rPr lang="en-US" dirty="0"/>
              <a:t>     grade='A'</a:t>
            </a:r>
          </a:p>
          <a:p>
            <a:r>
              <a:rPr lang="en-US" dirty="0"/>
              <a:t>else</a:t>
            </a:r>
          </a:p>
          <a:p>
            <a:r>
              <a:rPr lang="en-US" dirty="0"/>
              <a:t>    if x&gt;=80</a:t>
            </a:r>
          </a:p>
          <a:p>
            <a:r>
              <a:rPr lang="en-US" dirty="0"/>
              <a:t>        grade='B'</a:t>
            </a:r>
          </a:p>
          <a:p>
            <a:r>
              <a:rPr lang="en-US" dirty="0"/>
              <a:t>    else </a:t>
            </a:r>
          </a:p>
          <a:p>
            <a:r>
              <a:rPr lang="en-US" dirty="0"/>
              <a:t>        if x&gt;=70</a:t>
            </a:r>
          </a:p>
          <a:p>
            <a:r>
              <a:rPr lang="en-US" dirty="0"/>
              <a:t>            grade='C'</a:t>
            </a:r>
          </a:p>
          <a:p>
            <a:r>
              <a:rPr lang="en-US" dirty="0"/>
              <a:t>        else</a:t>
            </a:r>
          </a:p>
          <a:p>
            <a:r>
              <a:rPr lang="en-US" dirty="0"/>
              <a:t>            if x&gt;=60</a:t>
            </a:r>
          </a:p>
          <a:p>
            <a:r>
              <a:rPr lang="en-US" dirty="0"/>
              <a:t>                grade='D'</a:t>
            </a:r>
          </a:p>
          <a:p>
            <a:r>
              <a:rPr lang="en-US" dirty="0"/>
              <a:t>            else</a:t>
            </a:r>
          </a:p>
          <a:p>
            <a:r>
              <a:rPr lang="en-US" dirty="0"/>
              <a:t>                grade='F'</a:t>
            </a:r>
          </a:p>
          <a:p>
            <a:r>
              <a:rPr lang="en-US" dirty="0"/>
              <a:t>            end</a:t>
            </a:r>
          </a:p>
          <a:p>
            <a:r>
              <a:rPr lang="en-US" dirty="0"/>
              <a:t>        end</a:t>
            </a:r>
          </a:p>
          <a:p>
            <a:r>
              <a:rPr lang="en-US" dirty="0"/>
              <a:t>    end</a:t>
            </a:r>
          </a:p>
          <a:p>
            <a:r>
              <a:rPr lang="en-US" dirty="0"/>
              <a:t>end</a:t>
            </a:r>
          </a:p>
          <a:p>
            <a:endParaRPr lang="en-US" baseline="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4.5-2 (Ch 4 Page 175)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% total=0;</a:t>
            </a:r>
          </a:p>
          <a:p>
            <a:r>
              <a:rPr lang="en-US" dirty="0"/>
              <a:t>%  k=[1:20];</a:t>
            </a:r>
          </a:p>
          <a:p>
            <a:r>
              <a:rPr lang="en-US" dirty="0"/>
              <a:t>% for l=1:length(k)</a:t>
            </a:r>
          </a:p>
          <a:p>
            <a:r>
              <a:rPr lang="en-US" dirty="0"/>
              <a:t>%     total=3*k(l)^2+total;</a:t>
            </a:r>
          </a:p>
          <a:p>
            <a:r>
              <a:rPr lang="en-US" dirty="0"/>
              <a:t>% end</a:t>
            </a:r>
          </a:p>
          <a:p>
            <a:r>
              <a:rPr lang="en-US" dirty="0"/>
              <a:t>% </a:t>
            </a:r>
            <a:r>
              <a:rPr lang="en-US" dirty="0" err="1"/>
              <a:t>disp</a:t>
            </a:r>
            <a:r>
              <a:rPr lang="en-US" dirty="0"/>
              <a:t>('the sum for 20 terms is:')</a:t>
            </a:r>
          </a:p>
          <a:p>
            <a:r>
              <a:rPr lang="en-US" dirty="0"/>
              <a:t>% </a:t>
            </a:r>
            <a:r>
              <a:rPr lang="en-US" dirty="0" err="1"/>
              <a:t>disp</a:t>
            </a:r>
            <a:r>
              <a:rPr lang="en-US" dirty="0"/>
              <a:t>(total)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z=</a:t>
            </a:r>
            <a:r>
              <a:rPr lang="en-US" dirty="0" err="1"/>
              <a:t>vhaloween</a:t>
            </a:r>
            <a:r>
              <a:rPr lang="en-US" dirty="0"/>
              <a:t>(total</a:t>
            </a:r>
            <a:r>
              <a:rPr lang="en-US" dirty="0" smtClean="0"/>
              <a:t>) % this a user created function </a:t>
            </a:r>
            <a:endParaRPr lang="en-US" dirty="0"/>
          </a:p>
          <a:p>
            <a:r>
              <a:rPr lang="en-US" dirty="0"/>
              <a:t> </a:t>
            </a:r>
          </a:p>
          <a:p>
            <a:r>
              <a:rPr lang="en-US" dirty="0" err="1"/>
              <a:t>disp</a:t>
            </a:r>
            <a:r>
              <a:rPr lang="en-US" dirty="0"/>
              <a:t>('the sum for 20 terms is:')</a:t>
            </a:r>
          </a:p>
          <a:p>
            <a:r>
              <a:rPr lang="en-US" dirty="0" err="1"/>
              <a:t>disp</a:t>
            </a:r>
            <a:r>
              <a:rPr lang="en-US" dirty="0"/>
              <a:t>(z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function total=</a:t>
            </a:r>
            <a:r>
              <a:rPr lang="en-US" dirty="0" err="1"/>
              <a:t>vhaloween</a:t>
            </a:r>
            <a:r>
              <a:rPr lang="en-US" dirty="0"/>
              <a:t>(total)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total=0;</a:t>
            </a:r>
          </a:p>
          <a:p>
            <a:r>
              <a:rPr lang="en-US" dirty="0"/>
              <a:t> k=[1:20];</a:t>
            </a:r>
          </a:p>
          <a:p>
            <a:r>
              <a:rPr lang="en-US" dirty="0"/>
              <a:t>for l=1:length(k)</a:t>
            </a:r>
          </a:p>
          <a:p>
            <a:r>
              <a:rPr lang="en-US" dirty="0"/>
              <a:t>    total=3*k(l)^2+total;</a:t>
            </a:r>
          </a:p>
          <a:p>
            <a:r>
              <a:rPr lang="en-US" dirty="0"/>
              <a:t>end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end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</a:t>
            </a:r>
            <a:r>
              <a:rPr lang="en-US" smtClean="0"/>
              <a:t>created function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function total=</a:t>
            </a:r>
            <a:r>
              <a:rPr lang="en-US" dirty="0" err="1"/>
              <a:t>vhaloween</a:t>
            </a:r>
            <a:r>
              <a:rPr lang="en-US" dirty="0"/>
              <a:t>(total</a:t>
            </a:r>
            <a:r>
              <a:rPr lang="en-US" dirty="0" smtClean="0"/>
              <a:t>) % this is the child %function called inside the parent code above</a:t>
            </a:r>
            <a:endParaRPr lang="en-US" dirty="0"/>
          </a:p>
          <a:p>
            <a:r>
              <a:rPr lang="en-US" dirty="0"/>
              <a:t> </a:t>
            </a:r>
          </a:p>
          <a:p>
            <a:r>
              <a:rPr lang="en-US" dirty="0"/>
              <a:t> total=0;</a:t>
            </a:r>
          </a:p>
          <a:p>
            <a:r>
              <a:rPr lang="en-US" dirty="0"/>
              <a:t> k=[1:20];</a:t>
            </a:r>
          </a:p>
          <a:p>
            <a:r>
              <a:rPr lang="en-US" dirty="0"/>
              <a:t>for l=1:length(k)</a:t>
            </a:r>
          </a:p>
          <a:p>
            <a:r>
              <a:rPr lang="en-US" dirty="0"/>
              <a:t>    total=3*k(l)^2+total;</a:t>
            </a:r>
          </a:p>
          <a:p>
            <a:r>
              <a:rPr lang="en-US" dirty="0" smtClean="0"/>
              <a:t>end</a:t>
            </a:r>
          </a:p>
          <a:p>
            <a:endParaRPr lang="en-US" dirty="0"/>
          </a:p>
          <a:p>
            <a:r>
              <a:rPr lang="en-US" dirty="0" smtClean="0"/>
              <a:t>end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441</Words>
  <Application>Microsoft Office PowerPoint</Application>
  <PresentationFormat>On-screen Show (4:3)</PresentationFormat>
  <Paragraphs>97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Lab work MATLAB</vt:lpstr>
      <vt:lpstr>Problem 4.4-2</vt:lpstr>
      <vt:lpstr>Problem 17 (Ch4, page 203)</vt:lpstr>
      <vt:lpstr>Problem 18 (Ch4 Pg 203) a)</vt:lpstr>
      <vt:lpstr>Problem 4.5-2 (Ch 4 Page 175)</vt:lpstr>
      <vt:lpstr>Slide 6</vt:lpstr>
      <vt:lpstr>User created function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work MATLAB</dc:title>
  <dc:creator>faculty</dc:creator>
  <cp:lastModifiedBy>faculty</cp:lastModifiedBy>
  <cp:revision>5</cp:revision>
  <dcterms:created xsi:type="dcterms:W3CDTF">2011-10-31T13:26:14Z</dcterms:created>
  <dcterms:modified xsi:type="dcterms:W3CDTF">2011-10-31T14:44:05Z</dcterms:modified>
</cp:coreProperties>
</file>