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FDBE-0484-48A6-BDDA-F991C03D0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04859-DE29-4D37-B9F7-62DFBD84B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3ACD8-22A4-4D1C-8257-084CAC58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154AE-CE82-4595-AE64-8C7A325E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30871-9F61-44B7-9C5D-CBEE8850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7D5F-EC01-449D-94D5-D084014E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FDE89-2F1A-48B6-8828-5E00FF7C5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D5EC-6D18-433A-AD1B-CEA706D8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72DB-406F-4F9B-914C-F90E9CEC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21F55-D6D2-4CDD-AB41-B64CA14F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4C809-956A-488D-B387-2709901AB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6F1CA-06E4-4C54-B46C-1B172C5C0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3D78A-95F5-4E86-B8F0-E8E8D660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CCAB6-811C-49E9-AD41-B41B8B9C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9D652-961E-4E57-95EC-364CD789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015C-5CEC-4EF1-B5DF-82ED0E6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A679E-E4FD-4A5B-AEDE-9DBA80F95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29012-ECB1-4286-9382-A2F1F570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F547-840C-4867-86F3-CCCBFF4D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EBC7-1B6C-46D6-95B0-AF30DFC6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30BA-221B-479B-9BAB-55804148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7AE29-8CA8-4451-B2DB-8F6169D6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6EB2D-0A7A-45CB-986A-51756C93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4BA2-AF7D-4B84-BE9E-51C96879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9C158-C9C9-44E0-83AA-8611F20A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3245-2101-46B7-887B-9F21739B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CE2A-3C69-48AD-9F0B-E0149B394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46AB0-3220-40AC-AA39-FCB304FA2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E8A04-D7D4-4FFB-940A-8A44D96CA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A5417-4714-4032-AC1E-EA71345E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7A6B7-E821-4FA8-B2EF-52D150FA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3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FC67-9A0A-4511-A0AB-C0FF9C98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7C00-C0A6-4E92-A3F2-E0AEE3B3C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6C21C-7300-4565-8657-A78B47985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16FC8-A3F3-4FA2-AABD-43F3E7596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3CFD6-16EA-4228-A6E5-49E0600A6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752B6-A818-4610-93EB-455A0551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CC0C8-B74D-4791-A544-90BB63CC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A85A4-0677-4F23-A05A-DCCC7271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239F-4361-46C1-BBB6-37E1AC75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A407D-05F7-445D-861F-A10A6748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B307A-656C-48C6-A831-F3F90E5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A9621-A795-4C7F-AE11-FE60FEA4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ED5C4-1220-4416-A34B-D3DADD34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05735-D5B7-404E-936F-5BA07DCE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84EA7-A022-4D92-BB6A-C0D723CC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8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00B9-13AE-4404-8307-A4F781CB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9BEAC-0857-475C-A153-26FC8EE1B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697E1-27CA-4DD4-9CA9-4B047A4AF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03D3A-2B77-4A11-8070-14190C16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EA310-B906-4729-82C2-E0FAC8AB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C709C-1DA5-4CD2-9A8F-4EA1E592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51B2-834E-4C3A-802E-86305D02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C16FE-9087-486C-A1EC-16C0F5CB3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C2CD8-7E5E-4060-B04B-209E3B519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31B25-950B-4F7A-BEBD-945E5FD3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31744-5712-42A1-8AD4-A27AB3BD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8F393-28FB-43E9-A8C4-A9FB0A78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1128B-DB68-44D9-BB40-2D4DC4F9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DE759-060B-44C2-BE99-94352855E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DF77E-0439-457B-8E25-3F300AA7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DF37-1FD6-4992-8274-347361B8CD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AE8E5-741C-4DCE-ADD8-36F39212C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83186-28D7-4635-BB66-5272F2FE4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C5E8-CE9E-4CB4-8B12-B771ADB83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C37-A5E0-4E4D-A147-71DE4A324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TI 84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79EA2-E395-4CAC-8CF5-EDB9BA320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4</a:t>
            </a:r>
          </a:p>
        </p:txBody>
      </p:sp>
    </p:spTree>
    <p:extLst>
      <p:ext uri="{BB962C8B-B14F-4D97-AF65-F5344CB8AC3E}">
        <p14:creationId xmlns:p14="http://schemas.microsoft.com/office/powerpoint/2010/main" val="49544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285057-88D2-41FA-B1DA-B2B0C8DA0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27187"/>
            <a:ext cx="7309943" cy="7980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2A6CC5-7CA2-4D50-BFB0-75FDA552F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661" y="1881142"/>
            <a:ext cx="10583353" cy="371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C00B07-B3E6-4733-BA4F-6508964A0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86993"/>
            <a:ext cx="9839003" cy="30500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4AF0D8-76EF-4D29-A8B6-F4E703D57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887" y="3608976"/>
            <a:ext cx="8507896" cy="286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3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4CA123-8E69-4A8C-BE7C-F3181EA40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84410"/>
            <a:ext cx="10905066" cy="4689179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4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A16CB7-878C-4B68-990C-E5E82678E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3" y="643467"/>
            <a:ext cx="10611553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69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3CFB37-DAC5-4036-B610-EF869554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10" y="505981"/>
            <a:ext cx="10332291" cy="18372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9E2E3D-44D4-4D58-A7CA-496A3712F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00" y="2343237"/>
            <a:ext cx="9320399" cy="34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13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687566-8D1D-4A0E-A880-90ED27987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1" y="643467"/>
            <a:ext cx="10222137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90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60C221-9122-49BB-95C2-E012527A6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5415"/>
            <a:ext cx="10905066" cy="5207168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04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D31433-A358-4523-8B6B-55446AA96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13" y="622853"/>
            <a:ext cx="10607961" cy="12722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5B0D1E-CE1B-4ECC-94A8-B305B1F23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13" y="2297880"/>
            <a:ext cx="10298683" cy="359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6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A4224D-CD25-4D6F-BF85-B5DADE50D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2" y="643467"/>
            <a:ext cx="1003795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F0BFF5-5687-423D-A1F0-E79A25DF3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0"/>
            <a:ext cx="10905066" cy="4907278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3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194E4F-801A-45FC-83A4-F93433C48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563" y="262613"/>
            <a:ext cx="6077572" cy="6482744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25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C4A0932-9FDB-4E6C-8A1C-99A49D45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For this example, work on your calculator and take screen shots for each screen showing steps. Submit it on the blackboard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7F02F-63D6-4482-8B0A-DE0D0FE90B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32" r="1" b="164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2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E64B2-F993-45A8-A26F-132AD7D50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49" y="84640"/>
            <a:ext cx="7428126" cy="664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0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CAED63-1CDB-4A7D-9F97-37270B2FA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2" y="643467"/>
            <a:ext cx="1003795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B8642E-780D-4AF6-BF26-AD6B83A5A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634" y="643467"/>
            <a:ext cx="8162732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3787C4-B05F-43ED-BACA-EBDE1EF59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6" y="643467"/>
            <a:ext cx="10316788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4C5FDA-7816-4BF6-882F-A1AA03BDA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285" y="742122"/>
            <a:ext cx="8857430" cy="14509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6014AD-CD84-405A-9374-2DC052D98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757" y="1814157"/>
            <a:ext cx="9528313" cy="442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8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8D41B2-9D11-4C20-9F6A-1028D34AD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361" y="555447"/>
            <a:ext cx="8639049" cy="5701773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9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DC91E4-3287-4603-9163-BFB24164F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29885"/>
            <a:ext cx="10905066" cy="4798228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9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</Words>
  <Application>Microsoft Office PowerPoint</Application>
  <PresentationFormat>Widescreen</PresentationFormat>
  <Paragraphs>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Introduction to TI 84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this example, work on your calculator and take screen shots for each screen showing steps. Submit it on the blackboard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TI 84</dc:title>
  <dc:creator>Lucie Mingla</dc:creator>
  <cp:lastModifiedBy>Lucie Mingla</cp:lastModifiedBy>
  <cp:revision>1</cp:revision>
  <dcterms:created xsi:type="dcterms:W3CDTF">2020-09-09T16:33:48Z</dcterms:created>
  <dcterms:modified xsi:type="dcterms:W3CDTF">2020-09-09T16:59:11Z</dcterms:modified>
</cp:coreProperties>
</file>