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63" r:id="rId3"/>
    <p:sldId id="259" r:id="rId4"/>
    <p:sldId id="260" r:id="rId5"/>
    <p:sldId id="261" r:id="rId6"/>
    <p:sldId id="262" r:id="rId7"/>
    <p:sldId id="264" r:id="rId8"/>
    <p:sldId id="265"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28" autoAdjust="0"/>
    <p:restoredTop sz="94576" autoAdjust="0"/>
  </p:normalViewPr>
  <p:slideViewPr>
    <p:cSldViewPr>
      <p:cViewPr varScale="1">
        <p:scale>
          <a:sx n="73" d="100"/>
          <a:sy n="73" d="100"/>
        </p:scale>
        <p:origin x="-109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11A974-044D-462F-AFB2-DE2A28F4DC3B}" type="datetimeFigureOut">
              <a:rPr lang="en-US" smtClean="0"/>
              <a:pPr/>
              <a:t>5/22/2013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C4232E-2BBF-4899-B95B-3E4AACDB24C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03C2651-2C8F-4116-9ED5-9F2BCC98FC4E}" type="datetimeFigureOut">
              <a:rPr lang="en-US" smtClean="0"/>
              <a:pPr/>
              <a:t>5/22/2013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8A5EDB2-00B6-4494-8E0B-A58620A6652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3C2651-2C8F-4116-9ED5-9F2BCC98FC4E}" type="datetimeFigureOut">
              <a:rPr lang="en-US" smtClean="0"/>
              <a:pPr/>
              <a:t>5/22/2013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A5EDB2-00B6-4494-8E0B-A58620A665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3C2651-2C8F-4116-9ED5-9F2BCC98FC4E}" type="datetimeFigureOut">
              <a:rPr lang="en-US" smtClean="0"/>
              <a:pPr/>
              <a:t>5/22/2013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A5EDB2-00B6-4494-8E0B-A58620A6652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3C2651-2C8F-4116-9ED5-9F2BCC98FC4E}" type="datetimeFigureOut">
              <a:rPr lang="en-US" smtClean="0"/>
              <a:pPr/>
              <a:t>5/22/2013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A5EDB2-00B6-4494-8E0B-A58620A66525}"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03C2651-2C8F-4116-9ED5-9F2BCC98FC4E}" type="datetimeFigureOut">
              <a:rPr lang="en-US" smtClean="0"/>
              <a:pPr/>
              <a:t>5/22/2013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A5EDB2-00B6-4494-8E0B-A58620A66525}"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03C2651-2C8F-4116-9ED5-9F2BCC98FC4E}" type="datetimeFigureOut">
              <a:rPr lang="en-US" smtClean="0"/>
              <a:pPr/>
              <a:t>5/22/2013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8A5EDB2-00B6-4494-8E0B-A58620A66525}"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03C2651-2C8F-4116-9ED5-9F2BCC98FC4E}" type="datetimeFigureOut">
              <a:rPr lang="en-US" smtClean="0"/>
              <a:pPr/>
              <a:t>5/22/2013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8A5EDB2-00B6-4494-8E0B-A58620A6652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03C2651-2C8F-4116-9ED5-9F2BCC98FC4E}" type="datetimeFigureOut">
              <a:rPr lang="en-US" smtClean="0"/>
              <a:pPr/>
              <a:t>5/22/2013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8A5EDB2-00B6-4494-8E0B-A58620A66525}"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03C2651-2C8F-4116-9ED5-9F2BCC98FC4E}" type="datetimeFigureOut">
              <a:rPr lang="en-US" smtClean="0"/>
              <a:pPr/>
              <a:t>5/22/2013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8A5EDB2-00B6-4494-8E0B-A58620A665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03C2651-2C8F-4116-9ED5-9F2BCC98FC4E}" type="datetimeFigureOut">
              <a:rPr lang="en-US" smtClean="0"/>
              <a:pPr/>
              <a:t>5/22/2013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8A5EDB2-00B6-4494-8E0B-A58620A6652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03C2651-2C8F-4116-9ED5-9F2BCC98FC4E}" type="datetimeFigureOut">
              <a:rPr lang="en-US" smtClean="0"/>
              <a:pPr/>
              <a:t>5/22/2013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8A5EDB2-00B6-4494-8E0B-A58620A66525}"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03C2651-2C8F-4116-9ED5-9F2BCC98FC4E}" type="datetimeFigureOut">
              <a:rPr lang="en-US" smtClean="0"/>
              <a:pPr/>
              <a:t>5/22/2013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8A5EDB2-00B6-4494-8E0B-A58620A665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Book1.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Does sleep affect a college student’s grade point average?</a:t>
            </a:r>
            <a:endParaRPr lang="en-US" dirty="0"/>
          </a:p>
        </p:txBody>
      </p:sp>
      <p:sp>
        <p:nvSpPr>
          <p:cNvPr id="3" name="Subtitle 2"/>
          <p:cNvSpPr>
            <a:spLocks noGrp="1"/>
          </p:cNvSpPr>
          <p:nvPr>
            <p:ph type="subTitle" idx="1"/>
          </p:nvPr>
        </p:nvSpPr>
        <p:spPr/>
        <p:txBody>
          <a:bodyPr/>
          <a:lstStyle/>
          <a:p>
            <a:r>
              <a:rPr lang="en-US" dirty="0" smtClean="0"/>
              <a:t>By Evens Louis</a:t>
            </a:r>
          </a:p>
          <a:p>
            <a:r>
              <a:rPr lang="en-US" dirty="0" err="1" smtClean="0"/>
              <a:t>Daoud</a:t>
            </a:r>
            <a:r>
              <a:rPr lang="en-US" dirty="0" smtClean="0"/>
              <a:t> Mater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We decided to study the relationship between sleep and GPA. We wanted to find out how many hours of sleep students actually need in order to keep a good academic standard.</a:t>
            </a:r>
            <a:endParaRPr lang="en-US" dirty="0"/>
          </a:p>
        </p:txBody>
      </p:sp>
      <p:sp>
        <p:nvSpPr>
          <p:cNvPr id="2" name="Title 1"/>
          <p:cNvSpPr>
            <a:spLocks noGrp="1"/>
          </p:cNvSpPr>
          <p:nvPr>
            <p:ph type="title"/>
          </p:nvPr>
        </p:nvSpPr>
        <p:spPr/>
        <p:txBody>
          <a:bodyPr/>
          <a:lstStyle/>
          <a:p>
            <a:r>
              <a:rPr lang="en-US" dirty="0" smtClean="0"/>
              <a:t>Introduction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smtClean="0"/>
          </a:p>
          <a:p>
            <a:r>
              <a:rPr lang="en-US" dirty="0" smtClean="0"/>
              <a:t>The population of our study are students from New York </a:t>
            </a:r>
            <a:r>
              <a:rPr lang="en-US" dirty="0" smtClean="0"/>
              <a:t>C</a:t>
            </a:r>
            <a:r>
              <a:rPr lang="en-US" dirty="0" smtClean="0"/>
              <a:t>ity college of Technology </a:t>
            </a:r>
            <a:r>
              <a:rPr lang="en-US" dirty="0" smtClean="0"/>
              <a:t>from ages 18 to 34.</a:t>
            </a:r>
            <a:endParaRPr lang="en-US" dirty="0"/>
          </a:p>
        </p:txBody>
      </p:sp>
      <p:sp>
        <p:nvSpPr>
          <p:cNvPr id="2" name="Title 1"/>
          <p:cNvSpPr>
            <a:spLocks noGrp="1"/>
          </p:cNvSpPr>
          <p:nvPr>
            <p:ph type="title"/>
          </p:nvPr>
        </p:nvSpPr>
        <p:spPr/>
        <p:txBody>
          <a:bodyPr>
            <a:normAutofit fontScale="90000"/>
          </a:bodyPr>
          <a:lstStyle/>
          <a:p>
            <a:r>
              <a:rPr lang="en-US" dirty="0" smtClean="0"/>
              <a:t>Population</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smtClean="0"/>
          </a:p>
          <a:p>
            <a:r>
              <a:rPr lang="en-US" dirty="0" smtClean="0"/>
              <a:t>The variables </a:t>
            </a:r>
            <a:r>
              <a:rPr lang="en-US" dirty="0" smtClean="0"/>
              <a:t>of</a:t>
            </a:r>
            <a:r>
              <a:rPr lang="en-US" dirty="0" smtClean="0"/>
              <a:t> </a:t>
            </a:r>
            <a:r>
              <a:rPr lang="en-US" dirty="0" smtClean="0"/>
              <a:t>our project are GPA</a:t>
            </a:r>
            <a:r>
              <a:rPr lang="en-US" dirty="0" smtClean="0"/>
              <a:t>, </a:t>
            </a:r>
            <a:r>
              <a:rPr lang="en-US" dirty="0" smtClean="0"/>
              <a:t>hours of sleep, age, and gender.</a:t>
            </a:r>
          </a:p>
          <a:p>
            <a:r>
              <a:rPr lang="en-US" dirty="0" smtClean="0"/>
              <a:t>Age and gender are the secondary variables because they are not valuable information in our study.</a:t>
            </a:r>
          </a:p>
        </p:txBody>
      </p:sp>
      <p:sp>
        <p:nvSpPr>
          <p:cNvPr id="2" name="Title 1"/>
          <p:cNvSpPr>
            <a:spLocks noGrp="1"/>
          </p:cNvSpPr>
          <p:nvPr>
            <p:ph type="title"/>
          </p:nvPr>
        </p:nvSpPr>
        <p:spPr/>
        <p:txBody>
          <a:bodyPr/>
          <a:lstStyle/>
          <a:p>
            <a:r>
              <a:rPr lang="en-US" dirty="0" smtClean="0"/>
              <a:t>Variables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We collected our data from </a:t>
            </a:r>
            <a:r>
              <a:rPr lang="en-US" dirty="0" smtClean="0"/>
              <a:t>city tech </a:t>
            </a:r>
            <a:r>
              <a:rPr lang="en-US" dirty="0" smtClean="0"/>
              <a:t>students in the </a:t>
            </a:r>
            <a:r>
              <a:rPr lang="en-US" dirty="0" smtClean="0"/>
              <a:t>lunch room </a:t>
            </a:r>
            <a:r>
              <a:rPr lang="en-US" dirty="0" smtClean="0"/>
              <a:t>and learning center and other students in who go to college in New York. We wrote the survey on an index card or piece of paper and handed them out to students to fill out and give back to us.</a:t>
            </a:r>
            <a:endParaRPr lang="en-US" dirty="0"/>
          </a:p>
        </p:txBody>
      </p:sp>
      <p:sp>
        <p:nvSpPr>
          <p:cNvPr id="2" name="Title 1"/>
          <p:cNvSpPr>
            <a:spLocks noGrp="1"/>
          </p:cNvSpPr>
          <p:nvPr>
            <p:ph type="title"/>
          </p:nvPr>
        </p:nvSpPr>
        <p:spPr/>
        <p:txBody>
          <a:bodyPr/>
          <a:lstStyle/>
          <a:p>
            <a:r>
              <a:rPr lang="en-US" dirty="0" smtClean="0"/>
              <a:t>Data collection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“Declines in sleep hygiene across the college years are associated with declines in grade-point average. Although students who are “evening types” initially experience the greatest decline in GPA from high school to college, their grades improve as they shift toward a morning type.”</a:t>
            </a:r>
          </a:p>
          <a:p>
            <a:endParaRPr lang="en-US" dirty="0" smtClean="0"/>
          </a:p>
          <a:p>
            <a:endParaRPr lang="en-US" dirty="0"/>
          </a:p>
        </p:txBody>
      </p:sp>
      <p:sp>
        <p:nvSpPr>
          <p:cNvPr id="2" name="Title 1"/>
          <p:cNvSpPr>
            <a:spLocks noGrp="1"/>
          </p:cNvSpPr>
          <p:nvPr>
            <p:ph type="title"/>
          </p:nvPr>
        </p:nvSpPr>
        <p:spPr/>
        <p:txBody>
          <a:bodyPr/>
          <a:lstStyle/>
          <a:p>
            <a:r>
              <a:rPr lang="en-US" dirty="0" smtClean="0"/>
              <a:t>Main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“Results show that poor sleep hygiene was associated with a </a:t>
            </a:r>
            <a:r>
              <a:rPr lang="en-US" dirty="0" smtClean="0"/>
              <a:t>lower </a:t>
            </a:r>
            <a:r>
              <a:rPr lang="en-US" dirty="0" smtClean="0"/>
              <a:t>grade-point average in high school. Sleep hygiene worsened upon entering college, and poor sleep hygiene tended to persist through the senior year. Students whose sleep hygiene worsened </a:t>
            </a:r>
            <a:r>
              <a:rPr lang="en-US" dirty="0" smtClean="0"/>
              <a:t>during </a:t>
            </a:r>
            <a:r>
              <a:rPr lang="en-US" dirty="0" smtClean="0"/>
              <a:t>college also showed a greater decline in their GPA during college.”</a:t>
            </a:r>
          </a:p>
        </p:txBody>
      </p:sp>
      <p:sp>
        <p:nvSpPr>
          <p:cNvPr id="2" name="Title 1"/>
          <p:cNvSpPr>
            <a:spLocks noGrp="1"/>
          </p:cNvSpPr>
          <p:nvPr>
            <p:ph type="title"/>
          </p:nvPr>
        </p:nvSpPr>
        <p:spPr/>
        <p:txBody>
          <a:bodyPr/>
          <a:lstStyle/>
          <a:p>
            <a:r>
              <a:rPr lang="en-US" dirty="0" smtClean="0"/>
              <a:t>Main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quotes was found by the American Academy of Sleep Medicine’s article titled, “Bad sleep habits are associated with lower grades</a:t>
            </a:r>
            <a:r>
              <a:rPr lang="en-US" dirty="0" smtClean="0"/>
              <a:t>.”</a:t>
            </a:r>
          </a:p>
          <a:p>
            <a:endParaRPr lang="en-US" dirty="0" smtClean="0"/>
          </a:p>
          <a:p>
            <a:r>
              <a:rPr lang="en-US" dirty="0" smtClean="0">
                <a:hlinkClick r:id="rId2" action="ppaction://hlinkfile"/>
              </a:rPr>
              <a:t>Excel File</a:t>
            </a:r>
            <a:endParaRPr lang="en-US" dirty="0" smtClean="0"/>
          </a:p>
          <a:p>
            <a:endParaRPr lang="en-US" dirty="0"/>
          </a:p>
        </p:txBody>
      </p:sp>
      <p:sp>
        <p:nvSpPr>
          <p:cNvPr id="2" name="Title 1"/>
          <p:cNvSpPr>
            <a:spLocks noGrp="1"/>
          </p:cNvSpPr>
          <p:nvPr>
            <p:ph type="title"/>
          </p:nvPr>
        </p:nvSpPr>
        <p:spPr/>
        <p:txBody>
          <a:bodyPr/>
          <a:lstStyle/>
          <a:p>
            <a:r>
              <a:rPr lang="en-US" dirty="0" smtClean="0"/>
              <a:t>Main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buNone/>
            </a:pPr>
            <a:r>
              <a:rPr lang="en-US" dirty="0" smtClean="0"/>
              <a:t>                     </a:t>
            </a:r>
            <a:r>
              <a:rPr lang="en-US" i="1" dirty="0" smtClean="0">
                <a:latin typeface="Jokerman" pitchFamily="82" charset="0"/>
              </a:rPr>
              <a:t>The end </a:t>
            </a:r>
            <a:endParaRPr lang="en-US" i="1" dirty="0">
              <a:latin typeface="Jokerman" pitchFamily="82" charset="0"/>
            </a:endParaRPr>
          </a:p>
        </p:txBody>
      </p:sp>
      <p:sp>
        <p:nvSpPr>
          <p:cNvPr id="3" name="Title 2"/>
          <p:cNvSpPr>
            <a:spLocks noGrp="1"/>
          </p:cNvSpPr>
          <p:nvPr>
            <p:ph type="title"/>
          </p:nvPr>
        </p:nvSpPr>
        <p:spPr/>
        <p:txBody>
          <a:bodyPr/>
          <a:lstStyle/>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75</TotalTime>
  <Words>297</Words>
  <Application>Microsoft Office PowerPoint</Application>
  <PresentationFormat>On-screen Show (4:3)</PresentationFormat>
  <Paragraphs>27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Does sleep affect a college student’s grade point average?</vt:lpstr>
      <vt:lpstr>Introduction </vt:lpstr>
      <vt:lpstr>Population </vt:lpstr>
      <vt:lpstr>Variables </vt:lpstr>
      <vt:lpstr>Data collection</vt:lpstr>
      <vt:lpstr>Main </vt:lpstr>
      <vt:lpstr>Main </vt:lpstr>
      <vt:lpstr>Main</vt:lpstr>
      <vt:lpstr>Slide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Does sleep affect a college student’s grade point average?</dc:title>
  <dc:creator>user</dc:creator>
  <cp:lastModifiedBy>user</cp:lastModifiedBy>
  <cp:revision>11</cp:revision>
  <dcterms:created xsi:type="dcterms:W3CDTF">2013-05-22T12:35:11Z</dcterms:created>
  <dcterms:modified xsi:type="dcterms:W3CDTF">2013-05-22T13:54:29Z</dcterms:modified>
</cp:coreProperties>
</file>