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Lst>
  <p:notesMasterIdLst>
    <p:notesMasterId r:id="rId150"/>
  </p:notesMasterIdLst>
  <p:sldIdLst>
    <p:sldId id="257" r:id="rId2"/>
    <p:sldId id="388" r:id="rId3"/>
    <p:sldId id="259" r:id="rId4"/>
    <p:sldId id="260" r:id="rId5"/>
    <p:sldId id="261" r:id="rId6"/>
    <p:sldId id="262" r:id="rId7"/>
    <p:sldId id="263" r:id="rId8"/>
    <p:sldId id="264" r:id="rId9"/>
    <p:sldId id="266" r:id="rId10"/>
    <p:sldId id="267" r:id="rId11"/>
    <p:sldId id="269" r:id="rId12"/>
    <p:sldId id="270" r:id="rId13"/>
    <p:sldId id="271" r:id="rId14"/>
    <p:sldId id="272" r:id="rId15"/>
    <p:sldId id="273" r:id="rId16"/>
    <p:sldId id="447" r:id="rId17"/>
    <p:sldId id="274" r:id="rId18"/>
    <p:sldId id="448" r:id="rId19"/>
    <p:sldId id="452" r:id="rId20"/>
    <p:sldId id="450" r:id="rId21"/>
    <p:sldId id="451" r:id="rId22"/>
    <p:sldId id="453" r:id="rId23"/>
    <p:sldId id="475" r:id="rId24"/>
    <p:sldId id="454" r:id="rId25"/>
    <p:sldId id="476" r:id="rId26"/>
    <p:sldId id="281" r:id="rId27"/>
    <p:sldId id="389" r:id="rId28"/>
    <p:sldId id="283" r:id="rId29"/>
    <p:sldId id="284" r:id="rId30"/>
    <p:sldId id="285" r:id="rId31"/>
    <p:sldId id="286" r:id="rId32"/>
    <p:sldId id="390" r:id="rId33"/>
    <p:sldId id="287" r:id="rId34"/>
    <p:sldId id="391" r:id="rId35"/>
    <p:sldId id="289" r:id="rId36"/>
    <p:sldId id="291" r:id="rId37"/>
    <p:sldId id="292" r:id="rId38"/>
    <p:sldId id="293" r:id="rId39"/>
    <p:sldId id="294" r:id="rId40"/>
    <p:sldId id="295" r:id="rId41"/>
    <p:sldId id="455" r:id="rId42"/>
    <p:sldId id="409" r:id="rId43"/>
    <p:sldId id="410" r:id="rId44"/>
    <p:sldId id="296" r:id="rId45"/>
    <p:sldId id="302" r:id="rId46"/>
    <p:sldId id="392" r:id="rId47"/>
    <p:sldId id="393" r:id="rId48"/>
    <p:sldId id="305" r:id="rId49"/>
    <p:sldId id="306" r:id="rId50"/>
    <p:sldId id="307" r:id="rId51"/>
    <p:sldId id="308" r:id="rId52"/>
    <p:sldId id="309" r:id="rId53"/>
    <p:sldId id="310" r:id="rId54"/>
    <p:sldId id="456" r:id="rId55"/>
    <p:sldId id="312" r:id="rId56"/>
    <p:sldId id="313" r:id="rId57"/>
    <p:sldId id="315" r:id="rId58"/>
    <p:sldId id="316" r:id="rId59"/>
    <p:sldId id="317" r:id="rId60"/>
    <p:sldId id="457" r:id="rId61"/>
    <p:sldId id="319" r:id="rId62"/>
    <p:sldId id="320" r:id="rId63"/>
    <p:sldId id="321" r:id="rId64"/>
    <p:sldId id="322" r:id="rId65"/>
    <p:sldId id="458" r:id="rId66"/>
    <p:sldId id="459" r:id="rId67"/>
    <p:sldId id="460" r:id="rId68"/>
    <p:sldId id="461" r:id="rId69"/>
    <p:sldId id="328" r:id="rId70"/>
    <p:sldId id="329" r:id="rId71"/>
    <p:sldId id="330" r:id="rId72"/>
    <p:sldId id="331" r:id="rId73"/>
    <p:sldId id="332" r:id="rId74"/>
    <p:sldId id="333" r:id="rId75"/>
    <p:sldId id="334" r:id="rId76"/>
    <p:sldId id="335" r:id="rId77"/>
    <p:sldId id="337" r:id="rId78"/>
    <p:sldId id="338" r:id="rId79"/>
    <p:sldId id="339" r:id="rId80"/>
    <p:sldId id="466" r:id="rId81"/>
    <p:sldId id="462" r:id="rId82"/>
    <p:sldId id="463" r:id="rId83"/>
    <p:sldId id="464" r:id="rId84"/>
    <p:sldId id="465" r:id="rId85"/>
    <p:sldId id="340" r:id="rId86"/>
    <p:sldId id="341" r:id="rId87"/>
    <p:sldId id="477" r:id="rId88"/>
    <p:sldId id="344" r:id="rId89"/>
    <p:sldId id="345" r:id="rId90"/>
    <p:sldId id="347" r:id="rId91"/>
    <p:sldId id="348" r:id="rId92"/>
    <p:sldId id="467" r:id="rId93"/>
    <p:sldId id="350" r:id="rId94"/>
    <p:sldId id="351" r:id="rId95"/>
    <p:sldId id="352" r:id="rId96"/>
    <p:sldId id="360" r:id="rId97"/>
    <p:sldId id="361" r:id="rId98"/>
    <p:sldId id="362" r:id="rId99"/>
    <p:sldId id="363" r:id="rId100"/>
    <p:sldId id="364" r:id="rId101"/>
    <p:sldId id="468" r:id="rId102"/>
    <p:sldId id="365" r:id="rId103"/>
    <p:sldId id="367" r:id="rId104"/>
    <p:sldId id="368" r:id="rId105"/>
    <p:sldId id="369" r:id="rId106"/>
    <p:sldId id="370" r:id="rId107"/>
    <p:sldId id="371" r:id="rId108"/>
    <p:sldId id="372" r:id="rId109"/>
    <p:sldId id="469" r:id="rId110"/>
    <p:sldId id="375" r:id="rId111"/>
    <p:sldId id="376" r:id="rId112"/>
    <p:sldId id="378" r:id="rId113"/>
    <p:sldId id="380" r:id="rId114"/>
    <p:sldId id="381" r:id="rId115"/>
    <p:sldId id="383" r:id="rId116"/>
    <p:sldId id="478" r:id="rId117"/>
    <p:sldId id="414" r:id="rId118"/>
    <p:sldId id="415" r:id="rId119"/>
    <p:sldId id="470" r:id="rId120"/>
    <p:sldId id="416" r:id="rId121"/>
    <p:sldId id="417" r:id="rId122"/>
    <p:sldId id="418" r:id="rId123"/>
    <p:sldId id="471" r:id="rId124"/>
    <p:sldId id="419" r:id="rId125"/>
    <p:sldId id="420" r:id="rId126"/>
    <p:sldId id="421" r:id="rId127"/>
    <p:sldId id="422" r:id="rId128"/>
    <p:sldId id="423" r:id="rId129"/>
    <p:sldId id="424" r:id="rId130"/>
    <p:sldId id="425" r:id="rId131"/>
    <p:sldId id="426" r:id="rId132"/>
    <p:sldId id="427" r:id="rId133"/>
    <p:sldId id="428" r:id="rId134"/>
    <p:sldId id="429" r:id="rId135"/>
    <p:sldId id="430" r:id="rId136"/>
    <p:sldId id="431" r:id="rId137"/>
    <p:sldId id="432" r:id="rId138"/>
    <p:sldId id="433" r:id="rId139"/>
    <p:sldId id="434" r:id="rId140"/>
    <p:sldId id="435" r:id="rId141"/>
    <p:sldId id="436" r:id="rId142"/>
    <p:sldId id="437" r:id="rId143"/>
    <p:sldId id="405" r:id="rId144"/>
    <p:sldId id="472" r:id="rId145"/>
    <p:sldId id="445" r:id="rId146"/>
    <p:sldId id="473" r:id="rId147"/>
    <p:sldId id="444" r:id="rId148"/>
    <p:sldId id="474" r:id="rId149"/>
  </p:sldIdLst>
  <p:sldSz cx="9144000" cy="6858000" type="screen4x3"/>
  <p:notesSz cx="6858000" cy="9144000"/>
  <p:defaultTextStyle>
    <a:defPPr>
      <a:defRPr lang="en-US"/>
    </a:defPPr>
    <a:lvl1pPr algn="l" rtl="0" eaLnBrk="0" fontAlgn="base" hangingPunct="0">
      <a:spcBef>
        <a:spcPct val="0"/>
      </a:spcBef>
      <a:spcAft>
        <a:spcPct val="0"/>
      </a:spcAft>
      <a:defRPr sz="3200" kern="1200">
        <a:solidFill>
          <a:schemeClr val="tx1"/>
        </a:solidFill>
        <a:latin typeface="Verdana" charset="0"/>
        <a:ea typeface="ＭＳ Ｐゴシック" charset="-128"/>
        <a:cs typeface="+mn-cs"/>
      </a:defRPr>
    </a:lvl1pPr>
    <a:lvl2pPr marL="457200" algn="l" rtl="0" eaLnBrk="0" fontAlgn="base" hangingPunct="0">
      <a:spcBef>
        <a:spcPct val="0"/>
      </a:spcBef>
      <a:spcAft>
        <a:spcPct val="0"/>
      </a:spcAft>
      <a:defRPr sz="3200" kern="1200">
        <a:solidFill>
          <a:schemeClr val="tx1"/>
        </a:solidFill>
        <a:latin typeface="Verdana" charset="0"/>
        <a:ea typeface="ＭＳ Ｐゴシック" charset="-128"/>
        <a:cs typeface="+mn-cs"/>
      </a:defRPr>
    </a:lvl2pPr>
    <a:lvl3pPr marL="914400" algn="l" rtl="0" eaLnBrk="0" fontAlgn="base" hangingPunct="0">
      <a:spcBef>
        <a:spcPct val="0"/>
      </a:spcBef>
      <a:spcAft>
        <a:spcPct val="0"/>
      </a:spcAft>
      <a:defRPr sz="3200" kern="1200">
        <a:solidFill>
          <a:schemeClr val="tx1"/>
        </a:solidFill>
        <a:latin typeface="Verdana" charset="0"/>
        <a:ea typeface="ＭＳ Ｐゴシック" charset="-128"/>
        <a:cs typeface="+mn-cs"/>
      </a:defRPr>
    </a:lvl3pPr>
    <a:lvl4pPr marL="1371600" algn="l" rtl="0" eaLnBrk="0" fontAlgn="base" hangingPunct="0">
      <a:spcBef>
        <a:spcPct val="0"/>
      </a:spcBef>
      <a:spcAft>
        <a:spcPct val="0"/>
      </a:spcAft>
      <a:defRPr sz="3200" kern="1200">
        <a:solidFill>
          <a:schemeClr val="tx1"/>
        </a:solidFill>
        <a:latin typeface="Verdana" charset="0"/>
        <a:ea typeface="ＭＳ Ｐゴシック" charset="-128"/>
        <a:cs typeface="+mn-cs"/>
      </a:defRPr>
    </a:lvl4pPr>
    <a:lvl5pPr marL="1828800" algn="l" rtl="0" eaLnBrk="0" fontAlgn="base" hangingPunct="0">
      <a:spcBef>
        <a:spcPct val="0"/>
      </a:spcBef>
      <a:spcAft>
        <a:spcPct val="0"/>
      </a:spcAft>
      <a:defRPr sz="3200" kern="1200">
        <a:solidFill>
          <a:schemeClr val="tx1"/>
        </a:solidFill>
        <a:latin typeface="Verdana" charset="0"/>
        <a:ea typeface="ＭＳ Ｐゴシック" charset="-128"/>
        <a:cs typeface="+mn-cs"/>
      </a:defRPr>
    </a:lvl5pPr>
    <a:lvl6pPr marL="2286000" algn="l" defTabSz="914400" rtl="0" eaLnBrk="1" latinLnBrk="0" hangingPunct="1">
      <a:defRPr sz="3200" kern="1200">
        <a:solidFill>
          <a:schemeClr val="tx1"/>
        </a:solidFill>
        <a:latin typeface="Verdana" charset="0"/>
        <a:ea typeface="ＭＳ Ｐゴシック" charset="-128"/>
        <a:cs typeface="+mn-cs"/>
      </a:defRPr>
    </a:lvl6pPr>
    <a:lvl7pPr marL="2743200" algn="l" defTabSz="914400" rtl="0" eaLnBrk="1" latinLnBrk="0" hangingPunct="1">
      <a:defRPr sz="3200" kern="1200">
        <a:solidFill>
          <a:schemeClr val="tx1"/>
        </a:solidFill>
        <a:latin typeface="Verdana" charset="0"/>
        <a:ea typeface="ＭＳ Ｐゴシック" charset="-128"/>
        <a:cs typeface="+mn-cs"/>
      </a:defRPr>
    </a:lvl7pPr>
    <a:lvl8pPr marL="3200400" algn="l" defTabSz="914400" rtl="0" eaLnBrk="1" latinLnBrk="0" hangingPunct="1">
      <a:defRPr sz="3200" kern="1200">
        <a:solidFill>
          <a:schemeClr val="tx1"/>
        </a:solidFill>
        <a:latin typeface="Verdana" charset="0"/>
        <a:ea typeface="ＭＳ Ｐゴシック" charset="-128"/>
        <a:cs typeface="+mn-cs"/>
      </a:defRPr>
    </a:lvl8pPr>
    <a:lvl9pPr marL="3657600" algn="l" defTabSz="914400" rtl="0" eaLnBrk="1" latinLnBrk="0" hangingPunct="1">
      <a:defRPr sz="3200" kern="1200">
        <a:solidFill>
          <a:schemeClr val="tx1"/>
        </a:solidFill>
        <a:latin typeface="Verdana"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7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notesMaster" Target="notesMasters/notesMaster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tableStyles" Target="tableStyle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endParaRPr lang="en-US"/>
          </a:p>
        </p:txBody>
      </p:sp>
      <p:sp>
        <p:nvSpPr>
          <p:cNvPr id="133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102A26E4-7277-4DDA-B01C-276A0CF46FC9}" type="slidenum">
              <a:rPr lang="en-US"/>
              <a:pPr/>
              <a:t>‹#›</a:t>
            </a:fld>
            <a:endParaRPr lang="en-US"/>
          </a:p>
        </p:txBody>
      </p:sp>
    </p:spTree>
    <p:extLst>
      <p:ext uri="{BB962C8B-B14F-4D97-AF65-F5344CB8AC3E}">
        <p14:creationId xmlns:p14="http://schemas.microsoft.com/office/powerpoint/2010/main" val="37835513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128"/>
              </a:defRPr>
            </a:lvl1pPr>
            <a:lvl2pPr marL="742950" indent="-285750">
              <a:defRPr sz="3200">
                <a:solidFill>
                  <a:schemeClr val="tx1"/>
                </a:solidFill>
                <a:latin typeface="Verdana" charset="0"/>
                <a:ea typeface="ＭＳ Ｐゴシック" charset="-128"/>
              </a:defRPr>
            </a:lvl2pPr>
            <a:lvl3pPr marL="1143000" indent="-228600">
              <a:defRPr sz="3200">
                <a:solidFill>
                  <a:schemeClr val="tx1"/>
                </a:solidFill>
                <a:latin typeface="Verdana" charset="0"/>
                <a:ea typeface="ＭＳ Ｐゴシック" charset="-128"/>
              </a:defRPr>
            </a:lvl3pPr>
            <a:lvl4pPr marL="1600200" indent="-228600">
              <a:defRPr sz="3200">
                <a:solidFill>
                  <a:schemeClr val="tx1"/>
                </a:solidFill>
                <a:latin typeface="Verdana" charset="0"/>
                <a:ea typeface="ＭＳ Ｐゴシック" charset="-128"/>
              </a:defRPr>
            </a:lvl4pPr>
            <a:lvl5pPr marL="2057400" indent="-228600">
              <a:defRPr sz="3200">
                <a:solidFill>
                  <a:schemeClr val="tx1"/>
                </a:solidFill>
                <a:latin typeface="Verdana" charset="0"/>
                <a:ea typeface="ＭＳ Ｐゴシック" charset="-128"/>
              </a:defRPr>
            </a:lvl5pPr>
            <a:lvl6pPr marL="2514600" indent="-228600" eaLnBrk="0" fontAlgn="base" hangingPunct="0">
              <a:spcBef>
                <a:spcPct val="0"/>
              </a:spcBef>
              <a:spcAft>
                <a:spcPct val="0"/>
              </a:spcAft>
              <a:defRPr sz="3200">
                <a:solidFill>
                  <a:schemeClr val="tx1"/>
                </a:solidFill>
                <a:latin typeface="Verdana" charset="0"/>
                <a:ea typeface="ＭＳ Ｐゴシック" charset="-128"/>
              </a:defRPr>
            </a:lvl6pPr>
            <a:lvl7pPr marL="2971800" indent="-228600" eaLnBrk="0" fontAlgn="base" hangingPunct="0">
              <a:spcBef>
                <a:spcPct val="0"/>
              </a:spcBef>
              <a:spcAft>
                <a:spcPct val="0"/>
              </a:spcAft>
              <a:defRPr sz="3200">
                <a:solidFill>
                  <a:schemeClr val="tx1"/>
                </a:solidFill>
                <a:latin typeface="Verdana" charset="0"/>
                <a:ea typeface="ＭＳ Ｐゴシック" charset="-128"/>
              </a:defRPr>
            </a:lvl7pPr>
            <a:lvl8pPr marL="3429000" indent="-228600" eaLnBrk="0" fontAlgn="base" hangingPunct="0">
              <a:spcBef>
                <a:spcPct val="0"/>
              </a:spcBef>
              <a:spcAft>
                <a:spcPct val="0"/>
              </a:spcAft>
              <a:defRPr sz="3200">
                <a:solidFill>
                  <a:schemeClr val="tx1"/>
                </a:solidFill>
                <a:latin typeface="Verdana" charset="0"/>
                <a:ea typeface="ＭＳ Ｐゴシック" charset="-128"/>
              </a:defRPr>
            </a:lvl8pPr>
            <a:lvl9pPr marL="3886200" indent="-228600" eaLnBrk="0" fontAlgn="base" hangingPunct="0">
              <a:spcBef>
                <a:spcPct val="0"/>
              </a:spcBef>
              <a:spcAft>
                <a:spcPct val="0"/>
              </a:spcAft>
              <a:defRPr sz="3200">
                <a:solidFill>
                  <a:schemeClr val="tx1"/>
                </a:solidFill>
                <a:latin typeface="Verdana" charset="0"/>
                <a:ea typeface="ＭＳ Ｐゴシック" charset="-128"/>
              </a:defRPr>
            </a:lvl9pPr>
          </a:lstStyle>
          <a:p>
            <a:fld id="{AF445772-9190-4A27-A0F4-EEFAB90954B2}" type="slidenum">
              <a:rPr lang="en-US" sz="1200">
                <a:latin typeface="Arial" charset="0"/>
              </a:rPr>
              <a:pPr/>
              <a:t>1</a:t>
            </a:fld>
            <a:endParaRPr lang="en-US" sz="1200">
              <a:latin typeface="Arial" charset="0"/>
            </a:endParaRP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40082608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128"/>
              </a:defRPr>
            </a:lvl1pPr>
            <a:lvl2pPr marL="742950" indent="-285750">
              <a:defRPr sz="3200">
                <a:solidFill>
                  <a:schemeClr val="tx1"/>
                </a:solidFill>
                <a:latin typeface="Verdana" charset="0"/>
                <a:ea typeface="ＭＳ Ｐゴシック" charset="-128"/>
              </a:defRPr>
            </a:lvl2pPr>
            <a:lvl3pPr marL="1143000" indent="-228600">
              <a:defRPr sz="3200">
                <a:solidFill>
                  <a:schemeClr val="tx1"/>
                </a:solidFill>
                <a:latin typeface="Verdana" charset="0"/>
                <a:ea typeface="ＭＳ Ｐゴシック" charset="-128"/>
              </a:defRPr>
            </a:lvl3pPr>
            <a:lvl4pPr marL="1600200" indent="-228600">
              <a:defRPr sz="3200">
                <a:solidFill>
                  <a:schemeClr val="tx1"/>
                </a:solidFill>
                <a:latin typeface="Verdana" charset="0"/>
                <a:ea typeface="ＭＳ Ｐゴシック" charset="-128"/>
              </a:defRPr>
            </a:lvl4pPr>
            <a:lvl5pPr marL="2057400" indent="-228600">
              <a:defRPr sz="3200">
                <a:solidFill>
                  <a:schemeClr val="tx1"/>
                </a:solidFill>
                <a:latin typeface="Verdana" charset="0"/>
                <a:ea typeface="ＭＳ Ｐゴシック" charset="-128"/>
              </a:defRPr>
            </a:lvl5pPr>
            <a:lvl6pPr marL="2514600" indent="-228600" eaLnBrk="0" fontAlgn="base" hangingPunct="0">
              <a:spcBef>
                <a:spcPct val="0"/>
              </a:spcBef>
              <a:spcAft>
                <a:spcPct val="0"/>
              </a:spcAft>
              <a:defRPr sz="3200">
                <a:solidFill>
                  <a:schemeClr val="tx1"/>
                </a:solidFill>
                <a:latin typeface="Verdana" charset="0"/>
                <a:ea typeface="ＭＳ Ｐゴシック" charset="-128"/>
              </a:defRPr>
            </a:lvl6pPr>
            <a:lvl7pPr marL="2971800" indent="-228600" eaLnBrk="0" fontAlgn="base" hangingPunct="0">
              <a:spcBef>
                <a:spcPct val="0"/>
              </a:spcBef>
              <a:spcAft>
                <a:spcPct val="0"/>
              </a:spcAft>
              <a:defRPr sz="3200">
                <a:solidFill>
                  <a:schemeClr val="tx1"/>
                </a:solidFill>
                <a:latin typeface="Verdana" charset="0"/>
                <a:ea typeface="ＭＳ Ｐゴシック" charset="-128"/>
              </a:defRPr>
            </a:lvl7pPr>
            <a:lvl8pPr marL="3429000" indent="-228600" eaLnBrk="0" fontAlgn="base" hangingPunct="0">
              <a:spcBef>
                <a:spcPct val="0"/>
              </a:spcBef>
              <a:spcAft>
                <a:spcPct val="0"/>
              </a:spcAft>
              <a:defRPr sz="3200">
                <a:solidFill>
                  <a:schemeClr val="tx1"/>
                </a:solidFill>
                <a:latin typeface="Verdana" charset="0"/>
                <a:ea typeface="ＭＳ Ｐゴシック" charset="-128"/>
              </a:defRPr>
            </a:lvl8pPr>
            <a:lvl9pPr marL="3886200" indent="-228600" eaLnBrk="0" fontAlgn="base" hangingPunct="0">
              <a:spcBef>
                <a:spcPct val="0"/>
              </a:spcBef>
              <a:spcAft>
                <a:spcPct val="0"/>
              </a:spcAft>
              <a:defRPr sz="3200">
                <a:solidFill>
                  <a:schemeClr val="tx1"/>
                </a:solidFill>
                <a:latin typeface="Verdana" charset="0"/>
                <a:ea typeface="ＭＳ Ｐゴシック" charset="-128"/>
              </a:defRPr>
            </a:lvl9pPr>
          </a:lstStyle>
          <a:p>
            <a:fld id="{329ED24B-8FBB-40B0-8E13-CD5FF000BAA7}" type="slidenum">
              <a:rPr lang="en-US" sz="1200">
                <a:latin typeface="Arial" charset="0"/>
              </a:rPr>
              <a:pPr/>
              <a:t>11</a:t>
            </a:fld>
            <a:endParaRPr lang="en-US" sz="1200">
              <a:latin typeface="Arial" charset="0"/>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12328136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128"/>
              </a:defRPr>
            </a:lvl1pPr>
            <a:lvl2pPr marL="742950" indent="-285750">
              <a:defRPr sz="3200">
                <a:solidFill>
                  <a:schemeClr val="tx1"/>
                </a:solidFill>
                <a:latin typeface="Verdana" charset="0"/>
                <a:ea typeface="ＭＳ Ｐゴシック" charset="-128"/>
              </a:defRPr>
            </a:lvl2pPr>
            <a:lvl3pPr marL="1143000" indent="-228600">
              <a:defRPr sz="3200">
                <a:solidFill>
                  <a:schemeClr val="tx1"/>
                </a:solidFill>
                <a:latin typeface="Verdana" charset="0"/>
                <a:ea typeface="ＭＳ Ｐゴシック" charset="-128"/>
              </a:defRPr>
            </a:lvl3pPr>
            <a:lvl4pPr marL="1600200" indent="-228600">
              <a:defRPr sz="3200">
                <a:solidFill>
                  <a:schemeClr val="tx1"/>
                </a:solidFill>
                <a:latin typeface="Verdana" charset="0"/>
                <a:ea typeface="ＭＳ Ｐゴシック" charset="-128"/>
              </a:defRPr>
            </a:lvl4pPr>
            <a:lvl5pPr marL="2057400" indent="-228600">
              <a:defRPr sz="3200">
                <a:solidFill>
                  <a:schemeClr val="tx1"/>
                </a:solidFill>
                <a:latin typeface="Verdana" charset="0"/>
                <a:ea typeface="ＭＳ Ｐゴシック" charset="-128"/>
              </a:defRPr>
            </a:lvl5pPr>
            <a:lvl6pPr marL="2514600" indent="-228600" eaLnBrk="0" fontAlgn="base" hangingPunct="0">
              <a:spcBef>
                <a:spcPct val="0"/>
              </a:spcBef>
              <a:spcAft>
                <a:spcPct val="0"/>
              </a:spcAft>
              <a:defRPr sz="3200">
                <a:solidFill>
                  <a:schemeClr val="tx1"/>
                </a:solidFill>
                <a:latin typeface="Verdana" charset="0"/>
                <a:ea typeface="ＭＳ Ｐゴシック" charset="-128"/>
              </a:defRPr>
            </a:lvl6pPr>
            <a:lvl7pPr marL="2971800" indent="-228600" eaLnBrk="0" fontAlgn="base" hangingPunct="0">
              <a:spcBef>
                <a:spcPct val="0"/>
              </a:spcBef>
              <a:spcAft>
                <a:spcPct val="0"/>
              </a:spcAft>
              <a:defRPr sz="3200">
                <a:solidFill>
                  <a:schemeClr val="tx1"/>
                </a:solidFill>
                <a:latin typeface="Verdana" charset="0"/>
                <a:ea typeface="ＭＳ Ｐゴシック" charset="-128"/>
              </a:defRPr>
            </a:lvl7pPr>
            <a:lvl8pPr marL="3429000" indent="-228600" eaLnBrk="0" fontAlgn="base" hangingPunct="0">
              <a:spcBef>
                <a:spcPct val="0"/>
              </a:spcBef>
              <a:spcAft>
                <a:spcPct val="0"/>
              </a:spcAft>
              <a:defRPr sz="3200">
                <a:solidFill>
                  <a:schemeClr val="tx1"/>
                </a:solidFill>
                <a:latin typeface="Verdana" charset="0"/>
                <a:ea typeface="ＭＳ Ｐゴシック" charset="-128"/>
              </a:defRPr>
            </a:lvl8pPr>
            <a:lvl9pPr marL="3886200" indent="-228600" eaLnBrk="0" fontAlgn="base" hangingPunct="0">
              <a:spcBef>
                <a:spcPct val="0"/>
              </a:spcBef>
              <a:spcAft>
                <a:spcPct val="0"/>
              </a:spcAft>
              <a:defRPr sz="3200">
                <a:solidFill>
                  <a:schemeClr val="tx1"/>
                </a:solidFill>
                <a:latin typeface="Verdana" charset="0"/>
                <a:ea typeface="ＭＳ Ｐゴシック" charset="-128"/>
              </a:defRPr>
            </a:lvl9pPr>
          </a:lstStyle>
          <a:p>
            <a:fld id="{93A31633-DB2D-4D6D-93B9-33396F9FF297}" type="slidenum">
              <a:rPr lang="en-US" sz="1200">
                <a:latin typeface="Arial" charset="0"/>
              </a:rPr>
              <a:pPr/>
              <a:t>119</a:t>
            </a:fld>
            <a:endParaRPr lang="en-US" sz="1200">
              <a:latin typeface="Arial" charset="0"/>
            </a:endParaRPr>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131762252"/>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128"/>
              </a:defRPr>
            </a:lvl1pPr>
            <a:lvl2pPr marL="742950" indent="-285750">
              <a:defRPr sz="3200">
                <a:solidFill>
                  <a:schemeClr val="tx1"/>
                </a:solidFill>
                <a:latin typeface="Verdana" charset="0"/>
                <a:ea typeface="ＭＳ Ｐゴシック" charset="-128"/>
              </a:defRPr>
            </a:lvl2pPr>
            <a:lvl3pPr marL="1143000" indent="-228600">
              <a:defRPr sz="3200">
                <a:solidFill>
                  <a:schemeClr val="tx1"/>
                </a:solidFill>
                <a:latin typeface="Verdana" charset="0"/>
                <a:ea typeface="ＭＳ Ｐゴシック" charset="-128"/>
              </a:defRPr>
            </a:lvl3pPr>
            <a:lvl4pPr marL="1600200" indent="-228600">
              <a:defRPr sz="3200">
                <a:solidFill>
                  <a:schemeClr val="tx1"/>
                </a:solidFill>
                <a:latin typeface="Verdana" charset="0"/>
                <a:ea typeface="ＭＳ Ｐゴシック" charset="-128"/>
              </a:defRPr>
            </a:lvl4pPr>
            <a:lvl5pPr marL="2057400" indent="-228600">
              <a:defRPr sz="3200">
                <a:solidFill>
                  <a:schemeClr val="tx1"/>
                </a:solidFill>
                <a:latin typeface="Verdana" charset="0"/>
                <a:ea typeface="ＭＳ Ｐゴシック" charset="-128"/>
              </a:defRPr>
            </a:lvl5pPr>
            <a:lvl6pPr marL="2514600" indent="-228600" eaLnBrk="0" fontAlgn="base" hangingPunct="0">
              <a:spcBef>
                <a:spcPct val="0"/>
              </a:spcBef>
              <a:spcAft>
                <a:spcPct val="0"/>
              </a:spcAft>
              <a:defRPr sz="3200">
                <a:solidFill>
                  <a:schemeClr val="tx1"/>
                </a:solidFill>
                <a:latin typeface="Verdana" charset="0"/>
                <a:ea typeface="ＭＳ Ｐゴシック" charset="-128"/>
              </a:defRPr>
            </a:lvl6pPr>
            <a:lvl7pPr marL="2971800" indent="-228600" eaLnBrk="0" fontAlgn="base" hangingPunct="0">
              <a:spcBef>
                <a:spcPct val="0"/>
              </a:spcBef>
              <a:spcAft>
                <a:spcPct val="0"/>
              </a:spcAft>
              <a:defRPr sz="3200">
                <a:solidFill>
                  <a:schemeClr val="tx1"/>
                </a:solidFill>
                <a:latin typeface="Verdana" charset="0"/>
                <a:ea typeface="ＭＳ Ｐゴシック" charset="-128"/>
              </a:defRPr>
            </a:lvl7pPr>
            <a:lvl8pPr marL="3429000" indent="-228600" eaLnBrk="0" fontAlgn="base" hangingPunct="0">
              <a:spcBef>
                <a:spcPct val="0"/>
              </a:spcBef>
              <a:spcAft>
                <a:spcPct val="0"/>
              </a:spcAft>
              <a:defRPr sz="3200">
                <a:solidFill>
                  <a:schemeClr val="tx1"/>
                </a:solidFill>
                <a:latin typeface="Verdana" charset="0"/>
                <a:ea typeface="ＭＳ Ｐゴシック" charset="-128"/>
              </a:defRPr>
            </a:lvl8pPr>
            <a:lvl9pPr marL="3886200" indent="-228600" eaLnBrk="0" fontAlgn="base" hangingPunct="0">
              <a:spcBef>
                <a:spcPct val="0"/>
              </a:spcBef>
              <a:spcAft>
                <a:spcPct val="0"/>
              </a:spcAft>
              <a:defRPr sz="3200">
                <a:solidFill>
                  <a:schemeClr val="tx1"/>
                </a:solidFill>
                <a:latin typeface="Verdana" charset="0"/>
                <a:ea typeface="ＭＳ Ｐゴシック" charset="-128"/>
              </a:defRPr>
            </a:lvl9pPr>
          </a:lstStyle>
          <a:p>
            <a:fld id="{F66B4845-CB0F-4D3B-B7C0-7FAC4832A4F7}" type="slidenum">
              <a:rPr lang="en-US" sz="1200">
                <a:latin typeface="Arial" charset="0"/>
              </a:rPr>
              <a:pPr/>
              <a:t>120</a:t>
            </a:fld>
            <a:endParaRPr lang="en-US" sz="1200">
              <a:latin typeface="Arial" charset="0"/>
            </a:endParaRPr>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491824001"/>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128"/>
              </a:defRPr>
            </a:lvl1pPr>
            <a:lvl2pPr marL="742950" indent="-285750">
              <a:defRPr sz="3200">
                <a:solidFill>
                  <a:schemeClr val="tx1"/>
                </a:solidFill>
                <a:latin typeface="Verdana" charset="0"/>
                <a:ea typeface="ＭＳ Ｐゴシック" charset="-128"/>
              </a:defRPr>
            </a:lvl2pPr>
            <a:lvl3pPr marL="1143000" indent="-228600">
              <a:defRPr sz="3200">
                <a:solidFill>
                  <a:schemeClr val="tx1"/>
                </a:solidFill>
                <a:latin typeface="Verdana" charset="0"/>
                <a:ea typeface="ＭＳ Ｐゴシック" charset="-128"/>
              </a:defRPr>
            </a:lvl3pPr>
            <a:lvl4pPr marL="1600200" indent="-228600">
              <a:defRPr sz="3200">
                <a:solidFill>
                  <a:schemeClr val="tx1"/>
                </a:solidFill>
                <a:latin typeface="Verdana" charset="0"/>
                <a:ea typeface="ＭＳ Ｐゴシック" charset="-128"/>
              </a:defRPr>
            </a:lvl4pPr>
            <a:lvl5pPr marL="2057400" indent="-228600">
              <a:defRPr sz="3200">
                <a:solidFill>
                  <a:schemeClr val="tx1"/>
                </a:solidFill>
                <a:latin typeface="Verdana" charset="0"/>
                <a:ea typeface="ＭＳ Ｐゴシック" charset="-128"/>
              </a:defRPr>
            </a:lvl5pPr>
            <a:lvl6pPr marL="2514600" indent="-228600" eaLnBrk="0" fontAlgn="base" hangingPunct="0">
              <a:spcBef>
                <a:spcPct val="0"/>
              </a:spcBef>
              <a:spcAft>
                <a:spcPct val="0"/>
              </a:spcAft>
              <a:defRPr sz="3200">
                <a:solidFill>
                  <a:schemeClr val="tx1"/>
                </a:solidFill>
                <a:latin typeface="Verdana" charset="0"/>
                <a:ea typeface="ＭＳ Ｐゴシック" charset="-128"/>
              </a:defRPr>
            </a:lvl6pPr>
            <a:lvl7pPr marL="2971800" indent="-228600" eaLnBrk="0" fontAlgn="base" hangingPunct="0">
              <a:spcBef>
                <a:spcPct val="0"/>
              </a:spcBef>
              <a:spcAft>
                <a:spcPct val="0"/>
              </a:spcAft>
              <a:defRPr sz="3200">
                <a:solidFill>
                  <a:schemeClr val="tx1"/>
                </a:solidFill>
                <a:latin typeface="Verdana" charset="0"/>
                <a:ea typeface="ＭＳ Ｐゴシック" charset="-128"/>
              </a:defRPr>
            </a:lvl7pPr>
            <a:lvl8pPr marL="3429000" indent="-228600" eaLnBrk="0" fontAlgn="base" hangingPunct="0">
              <a:spcBef>
                <a:spcPct val="0"/>
              </a:spcBef>
              <a:spcAft>
                <a:spcPct val="0"/>
              </a:spcAft>
              <a:defRPr sz="3200">
                <a:solidFill>
                  <a:schemeClr val="tx1"/>
                </a:solidFill>
                <a:latin typeface="Verdana" charset="0"/>
                <a:ea typeface="ＭＳ Ｐゴシック" charset="-128"/>
              </a:defRPr>
            </a:lvl8pPr>
            <a:lvl9pPr marL="3886200" indent="-228600" eaLnBrk="0" fontAlgn="base" hangingPunct="0">
              <a:spcBef>
                <a:spcPct val="0"/>
              </a:spcBef>
              <a:spcAft>
                <a:spcPct val="0"/>
              </a:spcAft>
              <a:defRPr sz="3200">
                <a:solidFill>
                  <a:schemeClr val="tx1"/>
                </a:solidFill>
                <a:latin typeface="Verdana" charset="0"/>
                <a:ea typeface="ＭＳ Ｐゴシック" charset="-128"/>
              </a:defRPr>
            </a:lvl9pPr>
          </a:lstStyle>
          <a:p>
            <a:fld id="{00280D09-095A-406D-8F6E-5DFBE0983123}" type="slidenum">
              <a:rPr lang="en-US" sz="1200">
                <a:latin typeface="Arial" charset="0"/>
              </a:rPr>
              <a:pPr/>
              <a:t>121</a:t>
            </a:fld>
            <a:endParaRPr lang="en-US" sz="1200">
              <a:latin typeface="Arial" charset="0"/>
            </a:endParaRPr>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641099245"/>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128"/>
              </a:defRPr>
            </a:lvl1pPr>
            <a:lvl2pPr marL="742950" indent="-285750">
              <a:defRPr sz="3200">
                <a:solidFill>
                  <a:schemeClr val="tx1"/>
                </a:solidFill>
                <a:latin typeface="Verdana" charset="0"/>
                <a:ea typeface="ＭＳ Ｐゴシック" charset="-128"/>
              </a:defRPr>
            </a:lvl2pPr>
            <a:lvl3pPr marL="1143000" indent="-228600">
              <a:defRPr sz="3200">
                <a:solidFill>
                  <a:schemeClr val="tx1"/>
                </a:solidFill>
                <a:latin typeface="Verdana" charset="0"/>
                <a:ea typeface="ＭＳ Ｐゴシック" charset="-128"/>
              </a:defRPr>
            </a:lvl3pPr>
            <a:lvl4pPr marL="1600200" indent="-228600">
              <a:defRPr sz="3200">
                <a:solidFill>
                  <a:schemeClr val="tx1"/>
                </a:solidFill>
                <a:latin typeface="Verdana" charset="0"/>
                <a:ea typeface="ＭＳ Ｐゴシック" charset="-128"/>
              </a:defRPr>
            </a:lvl4pPr>
            <a:lvl5pPr marL="2057400" indent="-228600">
              <a:defRPr sz="3200">
                <a:solidFill>
                  <a:schemeClr val="tx1"/>
                </a:solidFill>
                <a:latin typeface="Verdana" charset="0"/>
                <a:ea typeface="ＭＳ Ｐゴシック" charset="-128"/>
              </a:defRPr>
            </a:lvl5pPr>
            <a:lvl6pPr marL="2514600" indent="-228600" eaLnBrk="0" fontAlgn="base" hangingPunct="0">
              <a:spcBef>
                <a:spcPct val="0"/>
              </a:spcBef>
              <a:spcAft>
                <a:spcPct val="0"/>
              </a:spcAft>
              <a:defRPr sz="3200">
                <a:solidFill>
                  <a:schemeClr val="tx1"/>
                </a:solidFill>
                <a:latin typeface="Verdana" charset="0"/>
                <a:ea typeface="ＭＳ Ｐゴシック" charset="-128"/>
              </a:defRPr>
            </a:lvl6pPr>
            <a:lvl7pPr marL="2971800" indent="-228600" eaLnBrk="0" fontAlgn="base" hangingPunct="0">
              <a:spcBef>
                <a:spcPct val="0"/>
              </a:spcBef>
              <a:spcAft>
                <a:spcPct val="0"/>
              </a:spcAft>
              <a:defRPr sz="3200">
                <a:solidFill>
                  <a:schemeClr val="tx1"/>
                </a:solidFill>
                <a:latin typeface="Verdana" charset="0"/>
                <a:ea typeface="ＭＳ Ｐゴシック" charset="-128"/>
              </a:defRPr>
            </a:lvl7pPr>
            <a:lvl8pPr marL="3429000" indent="-228600" eaLnBrk="0" fontAlgn="base" hangingPunct="0">
              <a:spcBef>
                <a:spcPct val="0"/>
              </a:spcBef>
              <a:spcAft>
                <a:spcPct val="0"/>
              </a:spcAft>
              <a:defRPr sz="3200">
                <a:solidFill>
                  <a:schemeClr val="tx1"/>
                </a:solidFill>
                <a:latin typeface="Verdana" charset="0"/>
                <a:ea typeface="ＭＳ Ｐゴシック" charset="-128"/>
              </a:defRPr>
            </a:lvl8pPr>
            <a:lvl9pPr marL="3886200" indent="-228600" eaLnBrk="0" fontAlgn="base" hangingPunct="0">
              <a:spcBef>
                <a:spcPct val="0"/>
              </a:spcBef>
              <a:spcAft>
                <a:spcPct val="0"/>
              </a:spcAft>
              <a:defRPr sz="3200">
                <a:solidFill>
                  <a:schemeClr val="tx1"/>
                </a:solidFill>
                <a:latin typeface="Verdana" charset="0"/>
                <a:ea typeface="ＭＳ Ｐゴシック" charset="-128"/>
              </a:defRPr>
            </a:lvl9pPr>
          </a:lstStyle>
          <a:p>
            <a:fld id="{958F62C9-766A-4684-89F6-AC39CE24A7A3}" type="slidenum">
              <a:rPr lang="en-US" sz="1200">
                <a:latin typeface="Arial" charset="0"/>
              </a:rPr>
              <a:pPr/>
              <a:t>122</a:t>
            </a:fld>
            <a:endParaRPr lang="en-US" sz="1200">
              <a:latin typeface="Arial" charset="0"/>
            </a:endParaRPr>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69141929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128"/>
              </a:defRPr>
            </a:lvl1pPr>
            <a:lvl2pPr marL="742950" indent="-285750">
              <a:defRPr sz="3200">
                <a:solidFill>
                  <a:schemeClr val="tx1"/>
                </a:solidFill>
                <a:latin typeface="Verdana" charset="0"/>
                <a:ea typeface="ＭＳ Ｐゴシック" charset="-128"/>
              </a:defRPr>
            </a:lvl2pPr>
            <a:lvl3pPr marL="1143000" indent="-228600">
              <a:defRPr sz="3200">
                <a:solidFill>
                  <a:schemeClr val="tx1"/>
                </a:solidFill>
                <a:latin typeface="Verdana" charset="0"/>
                <a:ea typeface="ＭＳ Ｐゴシック" charset="-128"/>
              </a:defRPr>
            </a:lvl3pPr>
            <a:lvl4pPr marL="1600200" indent="-228600">
              <a:defRPr sz="3200">
                <a:solidFill>
                  <a:schemeClr val="tx1"/>
                </a:solidFill>
                <a:latin typeface="Verdana" charset="0"/>
                <a:ea typeface="ＭＳ Ｐゴシック" charset="-128"/>
              </a:defRPr>
            </a:lvl4pPr>
            <a:lvl5pPr marL="2057400" indent="-228600">
              <a:defRPr sz="3200">
                <a:solidFill>
                  <a:schemeClr val="tx1"/>
                </a:solidFill>
                <a:latin typeface="Verdana" charset="0"/>
                <a:ea typeface="ＭＳ Ｐゴシック" charset="-128"/>
              </a:defRPr>
            </a:lvl5pPr>
            <a:lvl6pPr marL="2514600" indent="-228600" eaLnBrk="0" fontAlgn="base" hangingPunct="0">
              <a:spcBef>
                <a:spcPct val="0"/>
              </a:spcBef>
              <a:spcAft>
                <a:spcPct val="0"/>
              </a:spcAft>
              <a:defRPr sz="3200">
                <a:solidFill>
                  <a:schemeClr val="tx1"/>
                </a:solidFill>
                <a:latin typeface="Verdana" charset="0"/>
                <a:ea typeface="ＭＳ Ｐゴシック" charset="-128"/>
              </a:defRPr>
            </a:lvl6pPr>
            <a:lvl7pPr marL="2971800" indent="-228600" eaLnBrk="0" fontAlgn="base" hangingPunct="0">
              <a:spcBef>
                <a:spcPct val="0"/>
              </a:spcBef>
              <a:spcAft>
                <a:spcPct val="0"/>
              </a:spcAft>
              <a:defRPr sz="3200">
                <a:solidFill>
                  <a:schemeClr val="tx1"/>
                </a:solidFill>
                <a:latin typeface="Verdana" charset="0"/>
                <a:ea typeface="ＭＳ Ｐゴシック" charset="-128"/>
              </a:defRPr>
            </a:lvl7pPr>
            <a:lvl8pPr marL="3429000" indent="-228600" eaLnBrk="0" fontAlgn="base" hangingPunct="0">
              <a:spcBef>
                <a:spcPct val="0"/>
              </a:spcBef>
              <a:spcAft>
                <a:spcPct val="0"/>
              </a:spcAft>
              <a:defRPr sz="3200">
                <a:solidFill>
                  <a:schemeClr val="tx1"/>
                </a:solidFill>
                <a:latin typeface="Verdana" charset="0"/>
                <a:ea typeface="ＭＳ Ｐゴシック" charset="-128"/>
              </a:defRPr>
            </a:lvl8pPr>
            <a:lvl9pPr marL="3886200" indent="-228600" eaLnBrk="0" fontAlgn="base" hangingPunct="0">
              <a:spcBef>
                <a:spcPct val="0"/>
              </a:spcBef>
              <a:spcAft>
                <a:spcPct val="0"/>
              </a:spcAft>
              <a:defRPr sz="3200">
                <a:solidFill>
                  <a:schemeClr val="tx1"/>
                </a:solidFill>
                <a:latin typeface="Verdana" charset="0"/>
                <a:ea typeface="ＭＳ Ｐゴシック" charset="-128"/>
              </a:defRPr>
            </a:lvl9pPr>
          </a:lstStyle>
          <a:p>
            <a:fld id="{958F62C9-766A-4684-89F6-AC39CE24A7A3}" type="slidenum">
              <a:rPr lang="en-US" sz="1200">
                <a:latin typeface="Arial" charset="0"/>
              </a:rPr>
              <a:pPr/>
              <a:t>123</a:t>
            </a:fld>
            <a:endParaRPr lang="en-US" sz="1200">
              <a:latin typeface="Arial" charset="0"/>
            </a:endParaRPr>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51988438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ea typeface="ＭＳ Ｐゴシック" charset="-128"/>
              </a:defRPr>
            </a:lvl1pPr>
            <a:lvl2pPr marL="742950" indent="-285750">
              <a:defRPr>
                <a:solidFill>
                  <a:schemeClr val="tx1"/>
                </a:solidFill>
                <a:latin typeface="Verdana" charset="0"/>
                <a:ea typeface="ＭＳ Ｐゴシック" charset="-128"/>
              </a:defRPr>
            </a:lvl2pPr>
            <a:lvl3pPr marL="1143000" indent="-228600">
              <a:defRPr>
                <a:solidFill>
                  <a:schemeClr val="tx1"/>
                </a:solidFill>
                <a:latin typeface="Verdana" charset="0"/>
                <a:ea typeface="ＭＳ Ｐゴシック" charset="-128"/>
              </a:defRPr>
            </a:lvl3pPr>
            <a:lvl4pPr marL="1600200" indent="-228600">
              <a:defRPr>
                <a:solidFill>
                  <a:schemeClr val="tx1"/>
                </a:solidFill>
                <a:latin typeface="Verdana" charset="0"/>
                <a:ea typeface="ＭＳ Ｐゴシック" charset="-128"/>
              </a:defRPr>
            </a:lvl4pPr>
            <a:lvl5pPr marL="2057400" indent="-228600">
              <a:defRPr>
                <a:solidFill>
                  <a:schemeClr val="tx1"/>
                </a:solidFill>
                <a:latin typeface="Verdana" charset="0"/>
                <a:ea typeface="ＭＳ Ｐゴシック" charset="-128"/>
              </a:defRPr>
            </a:lvl5pPr>
            <a:lvl6pPr marL="2514600" indent="-228600" eaLnBrk="0" fontAlgn="base" hangingPunct="0">
              <a:spcBef>
                <a:spcPct val="0"/>
              </a:spcBef>
              <a:spcAft>
                <a:spcPct val="0"/>
              </a:spcAft>
              <a:defRPr>
                <a:solidFill>
                  <a:schemeClr val="tx1"/>
                </a:solidFill>
                <a:latin typeface="Verdana" charset="0"/>
                <a:ea typeface="ＭＳ Ｐゴシック" charset="-128"/>
              </a:defRPr>
            </a:lvl6pPr>
            <a:lvl7pPr marL="2971800" indent="-228600" eaLnBrk="0" fontAlgn="base" hangingPunct="0">
              <a:spcBef>
                <a:spcPct val="0"/>
              </a:spcBef>
              <a:spcAft>
                <a:spcPct val="0"/>
              </a:spcAft>
              <a:defRPr>
                <a:solidFill>
                  <a:schemeClr val="tx1"/>
                </a:solidFill>
                <a:latin typeface="Verdana" charset="0"/>
                <a:ea typeface="ＭＳ Ｐゴシック" charset="-128"/>
              </a:defRPr>
            </a:lvl7pPr>
            <a:lvl8pPr marL="3429000" indent="-228600" eaLnBrk="0" fontAlgn="base" hangingPunct="0">
              <a:spcBef>
                <a:spcPct val="0"/>
              </a:spcBef>
              <a:spcAft>
                <a:spcPct val="0"/>
              </a:spcAft>
              <a:defRPr>
                <a:solidFill>
                  <a:schemeClr val="tx1"/>
                </a:solidFill>
                <a:latin typeface="Verdana" charset="0"/>
                <a:ea typeface="ＭＳ Ｐゴシック" charset="-128"/>
              </a:defRPr>
            </a:lvl8pPr>
            <a:lvl9pPr marL="3886200" indent="-228600" eaLnBrk="0" fontAlgn="base" hangingPunct="0">
              <a:spcBef>
                <a:spcPct val="0"/>
              </a:spcBef>
              <a:spcAft>
                <a:spcPct val="0"/>
              </a:spcAft>
              <a:defRPr>
                <a:solidFill>
                  <a:schemeClr val="tx1"/>
                </a:solidFill>
                <a:latin typeface="Verdana" charset="0"/>
                <a:ea typeface="ＭＳ Ｐゴシック" charset="-128"/>
              </a:defRPr>
            </a:lvl9pPr>
          </a:lstStyle>
          <a:p>
            <a:fld id="{34C12327-FF63-4622-8E46-58C04B41CF2E}" type="slidenum">
              <a:rPr lang="en-US">
                <a:latin typeface="Arial" charset="0"/>
              </a:rPr>
              <a:pPr/>
              <a:t>124</a:t>
            </a:fld>
            <a:endParaRPr lang="en-US">
              <a:latin typeface="Arial" charset="0"/>
            </a:endParaRPr>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25349021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ea typeface="ＭＳ Ｐゴシック" charset="-128"/>
              </a:defRPr>
            </a:lvl1pPr>
            <a:lvl2pPr marL="742950" indent="-285750">
              <a:defRPr>
                <a:solidFill>
                  <a:schemeClr val="tx1"/>
                </a:solidFill>
                <a:latin typeface="Verdana" charset="0"/>
                <a:ea typeface="ＭＳ Ｐゴシック" charset="-128"/>
              </a:defRPr>
            </a:lvl2pPr>
            <a:lvl3pPr marL="1143000" indent="-228600">
              <a:defRPr>
                <a:solidFill>
                  <a:schemeClr val="tx1"/>
                </a:solidFill>
                <a:latin typeface="Verdana" charset="0"/>
                <a:ea typeface="ＭＳ Ｐゴシック" charset="-128"/>
              </a:defRPr>
            </a:lvl3pPr>
            <a:lvl4pPr marL="1600200" indent="-228600">
              <a:defRPr>
                <a:solidFill>
                  <a:schemeClr val="tx1"/>
                </a:solidFill>
                <a:latin typeface="Verdana" charset="0"/>
                <a:ea typeface="ＭＳ Ｐゴシック" charset="-128"/>
              </a:defRPr>
            </a:lvl4pPr>
            <a:lvl5pPr marL="2057400" indent="-228600">
              <a:defRPr>
                <a:solidFill>
                  <a:schemeClr val="tx1"/>
                </a:solidFill>
                <a:latin typeface="Verdana" charset="0"/>
                <a:ea typeface="ＭＳ Ｐゴシック" charset="-128"/>
              </a:defRPr>
            </a:lvl5pPr>
            <a:lvl6pPr marL="2514600" indent="-228600" eaLnBrk="0" fontAlgn="base" hangingPunct="0">
              <a:spcBef>
                <a:spcPct val="0"/>
              </a:spcBef>
              <a:spcAft>
                <a:spcPct val="0"/>
              </a:spcAft>
              <a:defRPr>
                <a:solidFill>
                  <a:schemeClr val="tx1"/>
                </a:solidFill>
                <a:latin typeface="Verdana" charset="0"/>
                <a:ea typeface="ＭＳ Ｐゴシック" charset="-128"/>
              </a:defRPr>
            </a:lvl6pPr>
            <a:lvl7pPr marL="2971800" indent="-228600" eaLnBrk="0" fontAlgn="base" hangingPunct="0">
              <a:spcBef>
                <a:spcPct val="0"/>
              </a:spcBef>
              <a:spcAft>
                <a:spcPct val="0"/>
              </a:spcAft>
              <a:defRPr>
                <a:solidFill>
                  <a:schemeClr val="tx1"/>
                </a:solidFill>
                <a:latin typeface="Verdana" charset="0"/>
                <a:ea typeface="ＭＳ Ｐゴシック" charset="-128"/>
              </a:defRPr>
            </a:lvl7pPr>
            <a:lvl8pPr marL="3429000" indent="-228600" eaLnBrk="0" fontAlgn="base" hangingPunct="0">
              <a:spcBef>
                <a:spcPct val="0"/>
              </a:spcBef>
              <a:spcAft>
                <a:spcPct val="0"/>
              </a:spcAft>
              <a:defRPr>
                <a:solidFill>
                  <a:schemeClr val="tx1"/>
                </a:solidFill>
                <a:latin typeface="Verdana" charset="0"/>
                <a:ea typeface="ＭＳ Ｐゴシック" charset="-128"/>
              </a:defRPr>
            </a:lvl8pPr>
            <a:lvl9pPr marL="3886200" indent="-228600" eaLnBrk="0" fontAlgn="base" hangingPunct="0">
              <a:spcBef>
                <a:spcPct val="0"/>
              </a:spcBef>
              <a:spcAft>
                <a:spcPct val="0"/>
              </a:spcAft>
              <a:defRPr>
                <a:solidFill>
                  <a:schemeClr val="tx1"/>
                </a:solidFill>
                <a:latin typeface="Verdana" charset="0"/>
                <a:ea typeface="ＭＳ Ｐゴシック" charset="-128"/>
              </a:defRPr>
            </a:lvl9pPr>
          </a:lstStyle>
          <a:p>
            <a:fld id="{55B06099-0D97-45B3-864C-FFD3B9253603}" type="slidenum">
              <a:rPr lang="en-US">
                <a:latin typeface="Arial" charset="0"/>
              </a:rPr>
              <a:pPr/>
              <a:t>125</a:t>
            </a:fld>
            <a:endParaRPr lang="en-US">
              <a:latin typeface="Arial" charset="0"/>
            </a:endParaRPr>
          </a:p>
        </p:txBody>
      </p:sp>
      <p:sp>
        <p:nvSpPr>
          <p:cNvPr id="183299" name="Rectangle 2"/>
          <p:cNvSpPr>
            <a:spLocks noGrp="1" noRot="1" noChangeAspect="1" noChangeArrowheads="1" noTextEdit="1"/>
          </p:cNvSpPr>
          <p:nvPr>
            <p:ph type="sldImg"/>
          </p:nvPr>
        </p:nvSpPr>
        <p:spPr>
          <a:ln/>
        </p:spPr>
      </p:sp>
      <p:sp>
        <p:nvSpPr>
          <p:cNvPr id="183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79505723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ea typeface="ＭＳ Ｐゴシック" charset="-128"/>
              </a:defRPr>
            </a:lvl1pPr>
            <a:lvl2pPr marL="742950" indent="-285750">
              <a:defRPr>
                <a:solidFill>
                  <a:schemeClr val="tx1"/>
                </a:solidFill>
                <a:latin typeface="Verdana" charset="0"/>
                <a:ea typeface="ＭＳ Ｐゴシック" charset="-128"/>
              </a:defRPr>
            </a:lvl2pPr>
            <a:lvl3pPr marL="1143000" indent="-228600">
              <a:defRPr>
                <a:solidFill>
                  <a:schemeClr val="tx1"/>
                </a:solidFill>
                <a:latin typeface="Verdana" charset="0"/>
                <a:ea typeface="ＭＳ Ｐゴシック" charset="-128"/>
              </a:defRPr>
            </a:lvl3pPr>
            <a:lvl4pPr marL="1600200" indent="-228600">
              <a:defRPr>
                <a:solidFill>
                  <a:schemeClr val="tx1"/>
                </a:solidFill>
                <a:latin typeface="Verdana" charset="0"/>
                <a:ea typeface="ＭＳ Ｐゴシック" charset="-128"/>
              </a:defRPr>
            </a:lvl4pPr>
            <a:lvl5pPr marL="2057400" indent="-228600">
              <a:defRPr>
                <a:solidFill>
                  <a:schemeClr val="tx1"/>
                </a:solidFill>
                <a:latin typeface="Verdana" charset="0"/>
                <a:ea typeface="ＭＳ Ｐゴシック" charset="-128"/>
              </a:defRPr>
            </a:lvl5pPr>
            <a:lvl6pPr marL="2514600" indent="-228600" eaLnBrk="0" fontAlgn="base" hangingPunct="0">
              <a:spcBef>
                <a:spcPct val="0"/>
              </a:spcBef>
              <a:spcAft>
                <a:spcPct val="0"/>
              </a:spcAft>
              <a:defRPr>
                <a:solidFill>
                  <a:schemeClr val="tx1"/>
                </a:solidFill>
                <a:latin typeface="Verdana" charset="0"/>
                <a:ea typeface="ＭＳ Ｐゴシック" charset="-128"/>
              </a:defRPr>
            </a:lvl6pPr>
            <a:lvl7pPr marL="2971800" indent="-228600" eaLnBrk="0" fontAlgn="base" hangingPunct="0">
              <a:spcBef>
                <a:spcPct val="0"/>
              </a:spcBef>
              <a:spcAft>
                <a:spcPct val="0"/>
              </a:spcAft>
              <a:defRPr>
                <a:solidFill>
                  <a:schemeClr val="tx1"/>
                </a:solidFill>
                <a:latin typeface="Verdana" charset="0"/>
                <a:ea typeface="ＭＳ Ｐゴシック" charset="-128"/>
              </a:defRPr>
            </a:lvl7pPr>
            <a:lvl8pPr marL="3429000" indent="-228600" eaLnBrk="0" fontAlgn="base" hangingPunct="0">
              <a:spcBef>
                <a:spcPct val="0"/>
              </a:spcBef>
              <a:spcAft>
                <a:spcPct val="0"/>
              </a:spcAft>
              <a:defRPr>
                <a:solidFill>
                  <a:schemeClr val="tx1"/>
                </a:solidFill>
                <a:latin typeface="Verdana" charset="0"/>
                <a:ea typeface="ＭＳ Ｐゴシック" charset="-128"/>
              </a:defRPr>
            </a:lvl8pPr>
            <a:lvl9pPr marL="3886200" indent="-228600" eaLnBrk="0" fontAlgn="base" hangingPunct="0">
              <a:spcBef>
                <a:spcPct val="0"/>
              </a:spcBef>
              <a:spcAft>
                <a:spcPct val="0"/>
              </a:spcAft>
              <a:defRPr>
                <a:solidFill>
                  <a:schemeClr val="tx1"/>
                </a:solidFill>
                <a:latin typeface="Verdana" charset="0"/>
                <a:ea typeface="ＭＳ Ｐゴシック" charset="-128"/>
              </a:defRPr>
            </a:lvl9pPr>
          </a:lstStyle>
          <a:p>
            <a:fld id="{43C30F19-B667-45E7-93CE-0316709CECF9}" type="slidenum">
              <a:rPr lang="en-US">
                <a:latin typeface="Arial" charset="0"/>
              </a:rPr>
              <a:pPr/>
              <a:t>126</a:t>
            </a:fld>
            <a:endParaRPr lang="en-US">
              <a:latin typeface="Arial" charset="0"/>
            </a:endParaRPr>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496759276"/>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ea typeface="ＭＳ Ｐゴシック" charset="-128"/>
              </a:defRPr>
            </a:lvl1pPr>
            <a:lvl2pPr marL="742950" indent="-285750">
              <a:defRPr>
                <a:solidFill>
                  <a:schemeClr val="tx1"/>
                </a:solidFill>
                <a:latin typeface="Verdana" charset="0"/>
                <a:ea typeface="ＭＳ Ｐゴシック" charset="-128"/>
              </a:defRPr>
            </a:lvl2pPr>
            <a:lvl3pPr marL="1143000" indent="-228600">
              <a:defRPr>
                <a:solidFill>
                  <a:schemeClr val="tx1"/>
                </a:solidFill>
                <a:latin typeface="Verdana" charset="0"/>
                <a:ea typeface="ＭＳ Ｐゴシック" charset="-128"/>
              </a:defRPr>
            </a:lvl3pPr>
            <a:lvl4pPr marL="1600200" indent="-228600">
              <a:defRPr>
                <a:solidFill>
                  <a:schemeClr val="tx1"/>
                </a:solidFill>
                <a:latin typeface="Verdana" charset="0"/>
                <a:ea typeface="ＭＳ Ｐゴシック" charset="-128"/>
              </a:defRPr>
            </a:lvl4pPr>
            <a:lvl5pPr marL="2057400" indent="-228600">
              <a:defRPr>
                <a:solidFill>
                  <a:schemeClr val="tx1"/>
                </a:solidFill>
                <a:latin typeface="Verdana" charset="0"/>
                <a:ea typeface="ＭＳ Ｐゴシック" charset="-128"/>
              </a:defRPr>
            </a:lvl5pPr>
            <a:lvl6pPr marL="2514600" indent="-228600" eaLnBrk="0" fontAlgn="base" hangingPunct="0">
              <a:spcBef>
                <a:spcPct val="0"/>
              </a:spcBef>
              <a:spcAft>
                <a:spcPct val="0"/>
              </a:spcAft>
              <a:defRPr>
                <a:solidFill>
                  <a:schemeClr val="tx1"/>
                </a:solidFill>
                <a:latin typeface="Verdana" charset="0"/>
                <a:ea typeface="ＭＳ Ｐゴシック" charset="-128"/>
              </a:defRPr>
            </a:lvl6pPr>
            <a:lvl7pPr marL="2971800" indent="-228600" eaLnBrk="0" fontAlgn="base" hangingPunct="0">
              <a:spcBef>
                <a:spcPct val="0"/>
              </a:spcBef>
              <a:spcAft>
                <a:spcPct val="0"/>
              </a:spcAft>
              <a:defRPr>
                <a:solidFill>
                  <a:schemeClr val="tx1"/>
                </a:solidFill>
                <a:latin typeface="Verdana" charset="0"/>
                <a:ea typeface="ＭＳ Ｐゴシック" charset="-128"/>
              </a:defRPr>
            </a:lvl7pPr>
            <a:lvl8pPr marL="3429000" indent="-228600" eaLnBrk="0" fontAlgn="base" hangingPunct="0">
              <a:spcBef>
                <a:spcPct val="0"/>
              </a:spcBef>
              <a:spcAft>
                <a:spcPct val="0"/>
              </a:spcAft>
              <a:defRPr>
                <a:solidFill>
                  <a:schemeClr val="tx1"/>
                </a:solidFill>
                <a:latin typeface="Verdana" charset="0"/>
                <a:ea typeface="ＭＳ Ｐゴシック" charset="-128"/>
              </a:defRPr>
            </a:lvl8pPr>
            <a:lvl9pPr marL="3886200" indent="-228600" eaLnBrk="0" fontAlgn="base" hangingPunct="0">
              <a:spcBef>
                <a:spcPct val="0"/>
              </a:spcBef>
              <a:spcAft>
                <a:spcPct val="0"/>
              </a:spcAft>
              <a:defRPr>
                <a:solidFill>
                  <a:schemeClr val="tx1"/>
                </a:solidFill>
                <a:latin typeface="Verdana" charset="0"/>
                <a:ea typeface="ＭＳ Ｐゴシック" charset="-128"/>
              </a:defRPr>
            </a:lvl9pPr>
          </a:lstStyle>
          <a:p>
            <a:fld id="{0DDD3B35-E4F4-4481-A6C8-D80AA944A771}" type="slidenum">
              <a:rPr lang="en-US">
                <a:latin typeface="Arial" charset="0"/>
              </a:rPr>
              <a:pPr/>
              <a:t>127</a:t>
            </a:fld>
            <a:endParaRPr lang="en-US">
              <a:latin typeface="Arial" charset="0"/>
            </a:endParaRPr>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835315208"/>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ea typeface="ＭＳ Ｐゴシック" charset="-128"/>
              </a:defRPr>
            </a:lvl1pPr>
            <a:lvl2pPr marL="742950" indent="-285750">
              <a:defRPr>
                <a:solidFill>
                  <a:schemeClr val="tx1"/>
                </a:solidFill>
                <a:latin typeface="Verdana" charset="0"/>
                <a:ea typeface="ＭＳ Ｐゴシック" charset="-128"/>
              </a:defRPr>
            </a:lvl2pPr>
            <a:lvl3pPr marL="1143000" indent="-228600">
              <a:defRPr>
                <a:solidFill>
                  <a:schemeClr val="tx1"/>
                </a:solidFill>
                <a:latin typeface="Verdana" charset="0"/>
                <a:ea typeface="ＭＳ Ｐゴシック" charset="-128"/>
              </a:defRPr>
            </a:lvl3pPr>
            <a:lvl4pPr marL="1600200" indent="-228600">
              <a:defRPr>
                <a:solidFill>
                  <a:schemeClr val="tx1"/>
                </a:solidFill>
                <a:latin typeface="Verdana" charset="0"/>
                <a:ea typeface="ＭＳ Ｐゴシック" charset="-128"/>
              </a:defRPr>
            </a:lvl4pPr>
            <a:lvl5pPr marL="2057400" indent="-228600">
              <a:defRPr>
                <a:solidFill>
                  <a:schemeClr val="tx1"/>
                </a:solidFill>
                <a:latin typeface="Verdana" charset="0"/>
                <a:ea typeface="ＭＳ Ｐゴシック" charset="-128"/>
              </a:defRPr>
            </a:lvl5pPr>
            <a:lvl6pPr marL="2514600" indent="-228600" eaLnBrk="0" fontAlgn="base" hangingPunct="0">
              <a:spcBef>
                <a:spcPct val="0"/>
              </a:spcBef>
              <a:spcAft>
                <a:spcPct val="0"/>
              </a:spcAft>
              <a:defRPr>
                <a:solidFill>
                  <a:schemeClr val="tx1"/>
                </a:solidFill>
                <a:latin typeface="Verdana" charset="0"/>
                <a:ea typeface="ＭＳ Ｐゴシック" charset="-128"/>
              </a:defRPr>
            </a:lvl6pPr>
            <a:lvl7pPr marL="2971800" indent="-228600" eaLnBrk="0" fontAlgn="base" hangingPunct="0">
              <a:spcBef>
                <a:spcPct val="0"/>
              </a:spcBef>
              <a:spcAft>
                <a:spcPct val="0"/>
              </a:spcAft>
              <a:defRPr>
                <a:solidFill>
                  <a:schemeClr val="tx1"/>
                </a:solidFill>
                <a:latin typeface="Verdana" charset="0"/>
                <a:ea typeface="ＭＳ Ｐゴシック" charset="-128"/>
              </a:defRPr>
            </a:lvl7pPr>
            <a:lvl8pPr marL="3429000" indent="-228600" eaLnBrk="0" fontAlgn="base" hangingPunct="0">
              <a:spcBef>
                <a:spcPct val="0"/>
              </a:spcBef>
              <a:spcAft>
                <a:spcPct val="0"/>
              </a:spcAft>
              <a:defRPr>
                <a:solidFill>
                  <a:schemeClr val="tx1"/>
                </a:solidFill>
                <a:latin typeface="Verdana" charset="0"/>
                <a:ea typeface="ＭＳ Ｐゴシック" charset="-128"/>
              </a:defRPr>
            </a:lvl8pPr>
            <a:lvl9pPr marL="3886200" indent="-228600" eaLnBrk="0" fontAlgn="base" hangingPunct="0">
              <a:spcBef>
                <a:spcPct val="0"/>
              </a:spcBef>
              <a:spcAft>
                <a:spcPct val="0"/>
              </a:spcAft>
              <a:defRPr>
                <a:solidFill>
                  <a:schemeClr val="tx1"/>
                </a:solidFill>
                <a:latin typeface="Verdana" charset="0"/>
                <a:ea typeface="ＭＳ Ｐゴシック" charset="-128"/>
              </a:defRPr>
            </a:lvl9pPr>
          </a:lstStyle>
          <a:p>
            <a:fld id="{16E62DA8-0D4E-4AE5-9F8D-4137AF74DF25}" type="slidenum">
              <a:rPr lang="en-US">
                <a:latin typeface="Arial" charset="0"/>
              </a:rPr>
              <a:pPr/>
              <a:t>128</a:t>
            </a:fld>
            <a:endParaRPr lang="en-US">
              <a:latin typeface="Arial" charset="0"/>
            </a:endParaRPr>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4208777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128"/>
              </a:defRPr>
            </a:lvl1pPr>
            <a:lvl2pPr marL="742950" indent="-285750">
              <a:defRPr sz="3200">
                <a:solidFill>
                  <a:schemeClr val="tx1"/>
                </a:solidFill>
                <a:latin typeface="Verdana" charset="0"/>
                <a:ea typeface="ＭＳ Ｐゴシック" charset="-128"/>
              </a:defRPr>
            </a:lvl2pPr>
            <a:lvl3pPr marL="1143000" indent="-228600">
              <a:defRPr sz="3200">
                <a:solidFill>
                  <a:schemeClr val="tx1"/>
                </a:solidFill>
                <a:latin typeface="Verdana" charset="0"/>
                <a:ea typeface="ＭＳ Ｐゴシック" charset="-128"/>
              </a:defRPr>
            </a:lvl3pPr>
            <a:lvl4pPr marL="1600200" indent="-228600">
              <a:defRPr sz="3200">
                <a:solidFill>
                  <a:schemeClr val="tx1"/>
                </a:solidFill>
                <a:latin typeface="Verdana" charset="0"/>
                <a:ea typeface="ＭＳ Ｐゴシック" charset="-128"/>
              </a:defRPr>
            </a:lvl4pPr>
            <a:lvl5pPr marL="2057400" indent="-228600">
              <a:defRPr sz="3200">
                <a:solidFill>
                  <a:schemeClr val="tx1"/>
                </a:solidFill>
                <a:latin typeface="Verdana" charset="0"/>
                <a:ea typeface="ＭＳ Ｐゴシック" charset="-128"/>
              </a:defRPr>
            </a:lvl5pPr>
            <a:lvl6pPr marL="2514600" indent="-228600" eaLnBrk="0" fontAlgn="base" hangingPunct="0">
              <a:spcBef>
                <a:spcPct val="0"/>
              </a:spcBef>
              <a:spcAft>
                <a:spcPct val="0"/>
              </a:spcAft>
              <a:defRPr sz="3200">
                <a:solidFill>
                  <a:schemeClr val="tx1"/>
                </a:solidFill>
                <a:latin typeface="Verdana" charset="0"/>
                <a:ea typeface="ＭＳ Ｐゴシック" charset="-128"/>
              </a:defRPr>
            </a:lvl6pPr>
            <a:lvl7pPr marL="2971800" indent="-228600" eaLnBrk="0" fontAlgn="base" hangingPunct="0">
              <a:spcBef>
                <a:spcPct val="0"/>
              </a:spcBef>
              <a:spcAft>
                <a:spcPct val="0"/>
              </a:spcAft>
              <a:defRPr sz="3200">
                <a:solidFill>
                  <a:schemeClr val="tx1"/>
                </a:solidFill>
                <a:latin typeface="Verdana" charset="0"/>
                <a:ea typeface="ＭＳ Ｐゴシック" charset="-128"/>
              </a:defRPr>
            </a:lvl7pPr>
            <a:lvl8pPr marL="3429000" indent="-228600" eaLnBrk="0" fontAlgn="base" hangingPunct="0">
              <a:spcBef>
                <a:spcPct val="0"/>
              </a:spcBef>
              <a:spcAft>
                <a:spcPct val="0"/>
              </a:spcAft>
              <a:defRPr sz="3200">
                <a:solidFill>
                  <a:schemeClr val="tx1"/>
                </a:solidFill>
                <a:latin typeface="Verdana" charset="0"/>
                <a:ea typeface="ＭＳ Ｐゴシック" charset="-128"/>
              </a:defRPr>
            </a:lvl8pPr>
            <a:lvl9pPr marL="3886200" indent="-228600" eaLnBrk="0" fontAlgn="base" hangingPunct="0">
              <a:spcBef>
                <a:spcPct val="0"/>
              </a:spcBef>
              <a:spcAft>
                <a:spcPct val="0"/>
              </a:spcAft>
              <a:defRPr sz="3200">
                <a:solidFill>
                  <a:schemeClr val="tx1"/>
                </a:solidFill>
                <a:latin typeface="Verdana" charset="0"/>
                <a:ea typeface="ＭＳ Ｐゴシック" charset="-128"/>
              </a:defRPr>
            </a:lvl9pPr>
          </a:lstStyle>
          <a:p>
            <a:fld id="{54473BEA-9962-4CBE-BCC0-7661F758EEEB}" type="slidenum">
              <a:rPr lang="en-US" sz="1200">
                <a:latin typeface="Arial" charset="0"/>
              </a:rPr>
              <a:pPr/>
              <a:t>12</a:t>
            </a:fld>
            <a:endParaRPr lang="en-US" sz="1200">
              <a:latin typeface="Arial" charset="0"/>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401189806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ea typeface="ＭＳ Ｐゴシック" charset="-128"/>
              </a:defRPr>
            </a:lvl1pPr>
            <a:lvl2pPr marL="742950" indent="-285750">
              <a:defRPr>
                <a:solidFill>
                  <a:schemeClr val="tx1"/>
                </a:solidFill>
                <a:latin typeface="Verdana" charset="0"/>
                <a:ea typeface="ＭＳ Ｐゴシック" charset="-128"/>
              </a:defRPr>
            </a:lvl2pPr>
            <a:lvl3pPr marL="1143000" indent="-228600">
              <a:defRPr>
                <a:solidFill>
                  <a:schemeClr val="tx1"/>
                </a:solidFill>
                <a:latin typeface="Verdana" charset="0"/>
                <a:ea typeface="ＭＳ Ｐゴシック" charset="-128"/>
              </a:defRPr>
            </a:lvl3pPr>
            <a:lvl4pPr marL="1600200" indent="-228600">
              <a:defRPr>
                <a:solidFill>
                  <a:schemeClr val="tx1"/>
                </a:solidFill>
                <a:latin typeface="Verdana" charset="0"/>
                <a:ea typeface="ＭＳ Ｐゴシック" charset="-128"/>
              </a:defRPr>
            </a:lvl4pPr>
            <a:lvl5pPr marL="2057400" indent="-228600">
              <a:defRPr>
                <a:solidFill>
                  <a:schemeClr val="tx1"/>
                </a:solidFill>
                <a:latin typeface="Verdana" charset="0"/>
                <a:ea typeface="ＭＳ Ｐゴシック" charset="-128"/>
              </a:defRPr>
            </a:lvl5pPr>
            <a:lvl6pPr marL="2514600" indent="-228600" eaLnBrk="0" fontAlgn="base" hangingPunct="0">
              <a:spcBef>
                <a:spcPct val="0"/>
              </a:spcBef>
              <a:spcAft>
                <a:spcPct val="0"/>
              </a:spcAft>
              <a:defRPr>
                <a:solidFill>
                  <a:schemeClr val="tx1"/>
                </a:solidFill>
                <a:latin typeface="Verdana" charset="0"/>
                <a:ea typeface="ＭＳ Ｐゴシック" charset="-128"/>
              </a:defRPr>
            </a:lvl6pPr>
            <a:lvl7pPr marL="2971800" indent="-228600" eaLnBrk="0" fontAlgn="base" hangingPunct="0">
              <a:spcBef>
                <a:spcPct val="0"/>
              </a:spcBef>
              <a:spcAft>
                <a:spcPct val="0"/>
              </a:spcAft>
              <a:defRPr>
                <a:solidFill>
                  <a:schemeClr val="tx1"/>
                </a:solidFill>
                <a:latin typeface="Verdana" charset="0"/>
                <a:ea typeface="ＭＳ Ｐゴシック" charset="-128"/>
              </a:defRPr>
            </a:lvl7pPr>
            <a:lvl8pPr marL="3429000" indent="-228600" eaLnBrk="0" fontAlgn="base" hangingPunct="0">
              <a:spcBef>
                <a:spcPct val="0"/>
              </a:spcBef>
              <a:spcAft>
                <a:spcPct val="0"/>
              </a:spcAft>
              <a:defRPr>
                <a:solidFill>
                  <a:schemeClr val="tx1"/>
                </a:solidFill>
                <a:latin typeface="Verdana" charset="0"/>
                <a:ea typeface="ＭＳ Ｐゴシック" charset="-128"/>
              </a:defRPr>
            </a:lvl8pPr>
            <a:lvl9pPr marL="3886200" indent="-228600" eaLnBrk="0" fontAlgn="base" hangingPunct="0">
              <a:spcBef>
                <a:spcPct val="0"/>
              </a:spcBef>
              <a:spcAft>
                <a:spcPct val="0"/>
              </a:spcAft>
              <a:defRPr>
                <a:solidFill>
                  <a:schemeClr val="tx1"/>
                </a:solidFill>
                <a:latin typeface="Verdana" charset="0"/>
                <a:ea typeface="ＭＳ Ｐゴシック" charset="-128"/>
              </a:defRPr>
            </a:lvl9pPr>
          </a:lstStyle>
          <a:p>
            <a:fld id="{25E888A8-FFE6-4CAB-A6F3-47EFF83E6644}" type="slidenum">
              <a:rPr lang="en-US">
                <a:latin typeface="Arial" charset="0"/>
              </a:rPr>
              <a:pPr/>
              <a:t>129</a:t>
            </a:fld>
            <a:endParaRPr lang="en-US">
              <a:latin typeface="Arial" charset="0"/>
            </a:endParaRPr>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18870610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ea typeface="ＭＳ Ｐゴシック" charset="-128"/>
              </a:defRPr>
            </a:lvl1pPr>
            <a:lvl2pPr marL="742950" indent="-285750">
              <a:defRPr>
                <a:solidFill>
                  <a:schemeClr val="tx1"/>
                </a:solidFill>
                <a:latin typeface="Verdana" charset="0"/>
                <a:ea typeface="ＭＳ Ｐゴシック" charset="-128"/>
              </a:defRPr>
            </a:lvl2pPr>
            <a:lvl3pPr marL="1143000" indent="-228600">
              <a:defRPr>
                <a:solidFill>
                  <a:schemeClr val="tx1"/>
                </a:solidFill>
                <a:latin typeface="Verdana" charset="0"/>
                <a:ea typeface="ＭＳ Ｐゴシック" charset="-128"/>
              </a:defRPr>
            </a:lvl3pPr>
            <a:lvl4pPr marL="1600200" indent="-228600">
              <a:defRPr>
                <a:solidFill>
                  <a:schemeClr val="tx1"/>
                </a:solidFill>
                <a:latin typeface="Verdana" charset="0"/>
                <a:ea typeface="ＭＳ Ｐゴシック" charset="-128"/>
              </a:defRPr>
            </a:lvl4pPr>
            <a:lvl5pPr marL="2057400" indent="-228600">
              <a:defRPr>
                <a:solidFill>
                  <a:schemeClr val="tx1"/>
                </a:solidFill>
                <a:latin typeface="Verdana" charset="0"/>
                <a:ea typeface="ＭＳ Ｐゴシック" charset="-128"/>
              </a:defRPr>
            </a:lvl5pPr>
            <a:lvl6pPr marL="2514600" indent="-228600" eaLnBrk="0" fontAlgn="base" hangingPunct="0">
              <a:spcBef>
                <a:spcPct val="0"/>
              </a:spcBef>
              <a:spcAft>
                <a:spcPct val="0"/>
              </a:spcAft>
              <a:defRPr>
                <a:solidFill>
                  <a:schemeClr val="tx1"/>
                </a:solidFill>
                <a:latin typeface="Verdana" charset="0"/>
                <a:ea typeface="ＭＳ Ｐゴシック" charset="-128"/>
              </a:defRPr>
            </a:lvl6pPr>
            <a:lvl7pPr marL="2971800" indent="-228600" eaLnBrk="0" fontAlgn="base" hangingPunct="0">
              <a:spcBef>
                <a:spcPct val="0"/>
              </a:spcBef>
              <a:spcAft>
                <a:spcPct val="0"/>
              </a:spcAft>
              <a:defRPr>
                <a:solidFill>
                  <a:schemeClr val="tx1"/>
                </a:solidFill>
                <a:latin typeface="Verdana" charset="0"/>
                <a:ea typeface="ＭＳ Ｐゴシック" charset="-128"/>
              </a:defRPr>
            </a:lvl7pPr>
            <a:lvl8pPr marL="3429000" indent="-228600" eaLnBrk="0" fontAlgn="base" hangingPunct="0">
              <a:spcBef>
                <a:spcPct val="0"/>
              </a:spcBef>
              <a:spcAft>
                <a:spcPct val="0"/>
              </a:spcAft>
              <a:defRPr>
                <a:solidFill>
                  <a:schemeClr val="tx1"/>
                </a:solidFill>
                <a:latin typeface="Verdana" charset="0"/>
                <a:ea typeface="ＭＳ Ｐゴシック" charset="-128"/>
              </a:defRPr>
            </a:lvl8pPr>
            <a:lvl9pPr marL="3886200" indent="-228600" eaLnBrk="0" fontAlgn="base" hangingPunct="0">
              <a:spcBef>
                <a:spcPct val="0"/>
              </a:spcBef>
              <a:spcAft>
                <a:spcPct val="0"/>
              </a:spcAft>
              <a:defRPr>
                <a:solidFill>
                  <a:schemeClr val="tx1"/>
                </a:solidFill>
                <a:latin typeface="Verdana" charset="0"/>
                <a:ea typeface="ＭＳ Ｐゴシック" charset="-128"/>
              </a:defRPr>
            </a:lvl9pPr>
          </a:lstStyle>
          <a:p>
            <a:fld id="{B4CF00B9-C540-477D-9C07-DE80B8723945}" type="slidenum">
              <a:rPr lang="en-US">
                <a:latin typeface="Arial" charset="0"/>
              </a:rPr>
              <a:pPr/>
              <a:t>130</a:t>
            </a:fld>
            <a:endParaRPr lang="en-US">
              <a:latin typeface="Arial" charset="0"/>
            </a:endParaRPr>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904330237"/>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ea typeface="ＭＳ Ｐゴシック" charset="-128"/>
              </a:defRPr>
            </a:lvl1pPr>
            <a:lvl2pPr marL="742950" indent="-285750">
              <a:defRPr>
                <a:solidFill>
                  <a:schemeClr val="tx1"/>
                </a:solidFill>
                <a:latin typeface="Verdana" charset="0"/>
                <a:ea typeface="ＭＳ Ｐゴシック" charset="-128"/>
              </a:defRPr>
            </a:lvl2pPr>
            <a:lvl3pPr marL="1143000" indent="-228600">
              <a:defRPr>
                <a:solidFill>
                  <a:schemeClr val="tx1"/>
                </a:solidFill>
                <a:latin typeface="Verdana" charset="0"/>
                <a:ea typeface="ＭＳ Ｐゴシック" charset="-128"/>
              </a:defRPr>
            </a:lvl3pPr>
            <a:lvl4pPr marL="1600200" indent="-228600">
              <a:defRPr>
                <a:solidFill>
                  <a:schemeClr val="tx1"/>
                </a:solidFill>
                <a:latin typeface="Verdana" charset="0"/>
                <a:ea typeface="ＭＳ Ｐゴシック" charset="-128"/>
              </a:defRPr>
            </a:lvl4pPr>
            <a:lvl5pPr marL="2057400" indent="-228600">
              <a:defRPr>
                <a:solidFill>
                  <a:schemeClr val="tx1"/>
                </a:solidFill>
                <a:latin typeface="Verdana" charset="0"/>
                <a:ea typeface="ＭＳ Ｐゴシック" charset="-128"/>
              </a:defRPr>
            </a:lvl5pPr>
            <a:lvl6pPr marL="2514600" indent="-228600" eaLnBrk="0" fontAlgn="base" hangingPunct="0">
              <a:spcBef>
                <a:spcPct val="0"/>
              </a:spcBef>
              <a:spcAft>
                <a:spcPct val="0"/>
              </a:spcAft>
              <a:defRPr>
                <a:solidFill>
                  <a:schemeClr val="tx1"/>
                </a:solidFill>
                <a:latin typeface="Verdana" charset="0"/>
                <a:ea typeface="ＭＳ Ｐゴシック" charset="-128"/>
              </a:defRPr>
            </a:lvl6pPr>
            <a:lvl7pPr marL="2971800" indent="-228600" eaLnBrk="0" fontAlgn="base" hangingPunct="0">
              <a:spcBef>
                <a:spcPct val="0"/>
              </a:spcBef>
              <a:spcAft>
                <a:spcPct val="0"/>
              </a:spcAft>
              <a:defRPr>
                <a:solidFill>
                  <a:schemeClr val="tx1"/>
                </a:solidFill>
                <a:latin typeface="Verdana" charset="0"/>
                <a:ea typeface="ＭＳ Ｐゴシック" charset="-128"/>
              </a:defRPr>
            </a:lvl7pPr>
            <a:lvl8pPr marL="3429000" indent="-228600" eaLnBrk="0" fontAlgn="base" hangingPunct="0">
              <a:spcBef>
                <a:spcPct val="0"/>
              </a:spcBef>
              <a:spcAft>
                <a:spcPct val="0"/>
              </a:spcAft>
              <a:defRPr>
                <a:solidFill>
                  <a:schemeClr val="tx1"/>
                </a:solidFill>
                <a:latin typeface="Verdana" charset="0"/>
                <a:ea typeface="ＭＳ Ｐゴシック" charset="-128"/>
              </a:defRPr>
            </a:lvl8pPr>
            <a:lvl9pPr marL="3886200" indent="-228600" eaLnBrk="0" fontAlgn="base" hangingPunct="0">
              <a:spcBef>
                <a:spcPct val="0"/>
              </a:spcBef>
              <a:spcAft>
                <a:spcPct val="0"/>
              </a:spcAft>
              <a:defRPr>
                <a:solidFill>
                  <a:schemeClr val="tx1"/>
                </a:solidFill>
                <a:latin typeface="Verdana" charset="0"/>
                <a:ea typeface="ＭＳ Ｐゴシック" charset="-128"/>
              </a:defRPr>
            </a:lvl9pPr>
          </a:lstStyle>
          <a:p>
            <a:fld id="{C157897A-220D-4290-ABFB-2126C63736BF}" type="slidenum">
              <a:rPr lang="en-US">
                <a:latin typeface="Arial" charset="0"/>
              </a:rPr>
              <a:pPr/>
              <a:t>131</a:t>
            </a:fld>
            <a:endParaRPr lang="en-US">
              <a:latin typeface="Arial" charset="0"/>
            </a:endParaRPr>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88092060"/>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ea typeface="ＭＳ Ｐゴシック" charset="-128"/>
              </a:defRPr>
            </a:lvl1pPr>
            <a:lvl2pPr marL="742950" indent="-285750">
              <a:defRPr>
                <a:solidFill>
                  <a:schemeClr val="tx1"/>
                </a:solidFill>
                <a:latin typeface="Verdana" charset="0"/>
                <a:ea typeface="ＭＳ Ｐゴシック" charset="-128"/>
              </a:defRPr>
            </a:lvl2pPr>
            <a:lvl3pPr marL="1143000" indent="-228600">
              <a:defRPr>
                <a:solidFill>
                  <a:schemeClr val="tx1"/>
                </a:solidFill>
                <a:latin typeface="Verdana" charset="0"/>
                <a:ea typeface="ＭＳ Ｐゴシック" charset="-128"/>
              </a:defRPr>
            </a:lvl3pPr>
            <a:lvl4pPr marL="1600200" indent="-228600">
              <a:defRPr>
                <a:solidFill>
                  <a:schemeClr val="tx1"/>
                </a:solidFill>
                <a:latin typeface="Verdana" charset="0"/>
                <a:ea typeface="ＭＳ Ｐゴシック" charset="-128"/>
              </a:defRPr>
            </a:lvl4pPr>
            <a:lvl5pPr marL="2057400" indent="-228600">
              <a:defRPr>
                <a:solidFill>
                  <a:schemeClr val="tx1"/>
                </a:solidFill>
                <a:latin typeface="Verdana" charset="0"/>
                <a:ea typeface="ＭＳ Ｐゴシック" charset="-128"/>
              </a:defRPr>
            </a:lvl5pPr>
            <a:lvl6pPr marL="2514600" indent="-228600" eaLnBrk="0" fontAlgn="base" hangingPunct="0">
              <a:spcBef>
                <a:spcPct val="0"/>
              </a:spcBef>
              <a:spcAft>
                <a:spcPct val="0"/>
              </a:spcAft>
              <a:defRPr>
                <a:solidFill>
                  <a:schemeClr val="tx1"/>
                </a:solidFill>
                <a:latin typeface="Verdana" charset="0"/>
                <a:ea typeface="ＭＳ Ｐゴシック" charset="-128"/>
              </a:defRPr>
            </a:lvl6pPr>
            <a:lvl7pPr marL="2971800" indent="-228600" eaLnBrk="0" fontAlgn="base" hangingPunct="0">
              <a:spcBef>
                <a:spcPct val="0"/>
              </a:spcBef>
              <a:spcAft>
                <a:spcPct val="0"/>
              </a:spcAft>
              <a:defRPr>
                <a:solidFill>
                  <a:schemeClr val="tx1"/>
                </a:solidFill>
                <a:latin typeface="Verdana" charset="0"/>
                <a:ea typeface="ＭＳ Ｐゴシック" charset="-128"/>
              </a:defRPr>
            </a:lvl7pPr>
            <a:lvl8pPr marL="3429000" indent="-228600" eaLnBrk="0" fontAlgn="base" hangingPunct="0">
              <a:spcBef>
                <a:spcPct val="0"/>
              </a:spcBef>
              <a:spcAft>
                <a:spcPct val="0"/>
              </a:spcAft>
              <a:defRPr>
                <a:solidFill>
                  <a:schemeClr val="tx1"/>
                </a:solidFill>
                <a:latin typeface="Verdana" charset="0"/>
                <a:ea typeface="ＭＳ Ｐゴシック" charset="-128"/>
              </a:defRPr>
            </a:lvl8pPr>
            <a:lvl9pPr marL="3886200" indent="-228600" eaLnBrk="0" fontAlgn="base" hangingPunct="0">
              <a:spcBef>
                <a:spcPct val="0"/>
              </a:spcBef>
              <a:spcAft>
                <a:spcPct val="0"/>
              </a:spcAft>
              <a:defRPr>
                <a:solidFill>
                  <a:schemeClr val="tx1"/>
                </a:solidFill>
                <a:latin typeface="Verdana" charset="0"/>
                <a:ea typeface="ＭＳ Ｐゴシック" charset="-128"/>
              </a:defRPr>
            </a:lvl9pPr>
          </a:lstStyle>
          <a:p>
            <a:fld id="{E121C791-1CA5-451F-83EE-E8956A97D7A8}" type="slidenum">
              <a:rPr lang="en-US">
                <a:latin typeface="Arial" charset="0"/>
              </a:rPr>
              <a:pPr/>
              <a:t>132</a:t>
            </a:fld>
            <a:endParaRPr lang="en-US">
              <a:latin typeface="Arial" charset="0"/>
            </a:endParaRPr>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395173150"/>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ea typeface="ＭＳ Ｐゴシック" charset="-128"/>
              </a:defRPr>
            </a:lvl1pPr>
            <a:lvl2pPr marL="742950" indent="-285750">
              <a:defRPr>
                <a:solidFill>
                  <a:schemeClr val="tx1"/>
                </a:solidFill>
                <a:latin typeface="Verdana" charset="0"/>
                <a:ea typeface="ＭＳ Ｐゴシック" charset="-128"/>
              </a:defRPr>
            </a:lvl2pPr>
            <a:lvl3pPr marL="1143000" indent="-228600">
              <a:defRPr>
                <a:solidFill>
                  <a:schemeClr val="tx1"/>
                </a:solidFill>
                <a:latin typeface="Verdana" charset="0"/>
                <a:ea typeface="ＭＳ Ｐゴシック" charset="-128"/>
              </a:defRPr>
            </a:lvl3pPr>
            <a:lvl4pPr marL="1600200" indent="-228600">
              <a:defRPr>
                <a:solidFill>
                  <a:schemeClr val="tx1"/>
                </a:solidFill>
                <a:latin typeface="Verdana" charset="0"/>
                <a:ea typeface="ＭＳ Ｐゴシック" charset="-128"/>
              </a:defRPr>
            </a:lvl4pPr>
            <a:lvl5pPr marL="2057400" indent="-228600">
              <a:defRPr>
                <a:solidFill>
                  <a:schemeClr val="tx1"/>
                </a:solidFill>
                <a:latin typeface="Verdana" charset="0"/>
                <a:ea typeface="ＭＳ Ｐゴシック" charset="-128"/>
              </a:defRPr>
            </a:lvl5pPr>
            <a:lvl6pPr marL="2514600" indent="-228600" eaLnBrk="0" fontAlgn="base" hangingPunct="0">
              <a:spcBef>
                <a:spcPct val="0"/>
              </a:spcBef>
              <a:spcAft>
                <a:spcPct val="0"/>
              </a:spcAft>
              <a:defRPr>
                <a:solidFill>
                  <a:schemeClr val="tx1"/>
                </a:solidFill>
                <a:latin typeface="Verdana" charset="0"/>
                <a:ea typeface="ＭＳ Ｐゴシック" charset="-128"/>
              </a:defRPr>
            </a:lvl6pPr>
            <a:lvl7pPr marL="2971800" indent="-228600" eaLnBrk="0" fontAlgn="base" hangingPunct="0">
              <a:spcBef>
                <a:spcPct val="0"/>
              </a:spcBef>
              <a:spcAft>
                <a:spcPct val="0"/>
              </a:spcAft>
              <a:defRPr>
                <a:solidFill>
                  <a:schemeClr val="tx1"/>
                </a:solidFill>
                <a:latin typeface="Verdana" charset="0"/>
                <a:ea typeface="ＭＳ Ｐゴシック" charset="-128"/>
              </a:defRPr>
            </a:lvl7pPr>
            <a:lvl8pPr marL="3429000" indent="-228600" eaLnBrk="0" fontAlgn="base" hangingPunct="0">
              <a:spcBef>
                <a:spcPct val="0"/>
              </a:spcBef>
              <a:spcAft>
                <a:spcPct val="0"/>
              </a:spcAft>
              <a:defRPr>
                <a:solidFill>
                  <a:schemeClr val="tx1"/>
                </a:solidFill>
                <a:latin typeface="Verdana" charset="0"/>
                <a:ea typeface="ＭＳ Ｐゴシック" charset="-128"/>
              </a:defRPr>
            </a:lvl8pPr>
            <a:lvl9pPr marL="3886200" indent="-228600" eaLnBrk="0" fontAlgn="base" hangingPunct="0">
              <a:spcBef>
                <a:spcPct val="0"/>
              </a:spcBef>
              <a:spcAft>
                <a:spcPct val="0"/>
              </a:spcAft>
              <a:defRPr>
                <a:solidFill>
                  <a:schemeClr val="tx1"/>
                </a:solidFill>
                <a:latin typeface="Verdana" charset="0"/>
                <a:ea typeface="ＭＳ Ｐゴシック" charset="-128"/>
              </a:defRPr>
            </a:lvl9pPr>
          </a:lstStyle>
          <a:p>
            <a:fld id="{D1D81F71-841C-41EA-83B1-49FDDAAA8D0E}" type="slidenum">
              <a:rPr lang="en-US">
                <a:latin typeface="Arial" charset="0"/>
              </a:rPr>
              <a:pPr/>
              <a:t>133</a:t>
            </a:fld>
            <a:endParaRPr lang="en-US">
              <a:latin typeface="Arial" charset="0"/>
            </a:endParaRPr>
          </a:p>
        </p:txBody>
      </p:sp>
      <p:sp>
        <p:nvSpPr>
          <p:cNvPr id="191491" name="Rectangle 2"/>
          <p:cNvSpPr>
            <a:spLocks noGrp="1" noRot="1" noChangeAspect="1" noChangeArrowheads="1" noTextEdit="1"/>
          </p:cNvSpPr>
          <p:nvPr>
            <p:ph type="sldImg"/>
          </p:nvPr>
        </p:nvSpPr>
        <p:spPr>
          <a:ln/>
        </p:spPr>
      </p:sp>
      <p:sp>
        <p:nvSpPr>
          <p:cNvPr id="191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645626700"/>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ea typeface="ＭＳ Ｐゴシック" charset="-128"/>
              </a:defRPr>
            </a:lvl1pPr>
            <a:lvl2pPr marL="742950" indent="-285750">
              <a:defRPr>
                <a:solidFill>
                  <a:schemeClr val="tx1"/>
                </a:solidFill>
                <a:latin typeface="Verdana" charset="0"/>
                <a:ea typeface="ＭＳ Ｐゴシック" charset="-128"/>
              </a:defRPr>
            </a:lvl2pPr>
            <a:lvl3pPr marL="1143000" indent="-228600">
              <a:defRPr>
                <a:solidFill>
                  <a:schemeClr val="tx1"/>
                </a:solidFill>
                <a:latin typeface="Verdana" charset="0"/>
                <a:ea typeface="ＭＳ Ｐゴシック" charset="-128"/>
              </a:defRPr>
            </a:lvl3pPr>
            <a:lvl4pPr marL="1600200" indent="-228600">
              <a:defRPr>
                <a:solidFill>
                  <a:schemeClr val="tx1"/>
                </a:solidFill>
                <a:latin typeface="Verdana" charset="0"/>
                <a:ea typeface="ＭＳ Ｐゴシック" charset="-128"/>
              </a:defRPr>
            </a:lvl4pPr>
            <a:lvl5pPr marL="2057400" indent="-228600">
              <a:defRPr>
                <a:solidFill>
                  <a:schemeClr val="tx1"/>
                </a:solidFill>
                <a:latin typeface="Verdana" charset="0"/>
                <a:ea typeface="ＭＳ Ｐゴシック" charset="-128"/>
              </a:defRPr>
            </a:lvl5pPr>
            <a:lvl6pPr marL="2514600" indent="-228600" eaLnBrk="0" fontAlgn="base" hangingPunct="0">
              <a:spcBef>
                <a:spcPct val="0"/>
              </a:spcBef>
              <a:spcAft>
                <a:spcPct val="0"/>
              </a:spcAft>
              <a:defRPr>
                <a:solidFill>
                  <a:schemeClr val="tx1"/>
                </a:solidFill>
                <a:latin typeface="Verdana" charset="0"/>
                <a:ea typeface="ＭＳ Ｐゴシック" charset="-128"/>
              </a:defRPr>
            </a:lvl6pPr>
            <a:lvl7pPr marL="2971800" indent="-228600" eaLnBrk="0" fontAlgn="base" hangingPunct="0">
              <a:spcBef>
                <a:spcPct val="0"/>
              </a:spcBef>
              <a:spcAft>
                <a:spcPct val="0"/>
              </a:spcAft>
              <a:defRPr>
                <a:solidFill>
                  <a:schemeClr val="tx1"/>
                </a:solidFill>
                <a:latin typeface="Verdana" charset="0"/>
                <a:ea typeface="ＭＳ Ｐゴシック" charset="-128"/>
              </a:defRPr>
            </a:lvl7pPr>
            <a:lvl8pPr marL="3429000" indent="-228600" eaLnBrk="0" fontAlgn="base" hangingPunct="0">
              <a:spcBef>
                <a:spcPct val="0"/>
              </a:spcBef>
              <a:spcAft>
                <a:spcPct val="0"/>
              </a:spcAft>
              <a:defRPr>
                <a:solidFill>
                  <a:schemeClr val="tx1"/>
                </a:solidFill>
                <a:latin typeface="Verdana" charset="0"/>
                <a:ea typeface="ＭＳ Ｐゴシック" charset="-128"/>
              </a:defRPr>
            </a:lvl8pPr>
            <a:lvl9pPr marL="3886200" indent="-228600" eaLnBrk="0" fontAlgn="base" hangingPunct="0">
              <a:spcBef>
                <a:spcPct val="0"/>
              </a:spcBef>
              <a:spcAft>
                <a:spcPct val="0"/>
              </a:spcAft>
              <a:defRPr>
                <a:solidFill>
                  <a:schemeClr val="tx1"/>
                </a:solidFill>
                <a:latin typeface="Verdana" charset="0"/>
                <a:ea typeface="ＭＳ Ｐゴシック" charset="-128"/>
              </a:defRPr>
            </a:lvl9pPr>
          </a:lstStyle>
          <a:p>
            <a:fld id="{5743FFF8-36D3-4B2B-8037-B9851AB17466}" type="slidenum">
              <a:rPr lang="en-US">
                <a:latin typeface="Arial" charset="0"/>
              </a:rPr>
              <a:pPr/>
              <a:t>135</a:t>
            </a:fld>
            <a:endParaRPr lang="en-US">
              <a:latin typeface="Arial" charset="0"/>
            </a:endParaRPr>
          </a:p>
        </p:txBody>
      </p:sp>
      <p:sp>
        <p:nvSpPr>
          <p:cNvPr id="192515" name="Rectangle 2"/>
          <p:cNvSpPr>
            <a:spLocks noGrp="1" noRot="1" noChangeAspect="1" noChangeArrowheads="1" noTextEdit="1"/>
          </p:cNvSpPr>
          <p:nvPr>
            <p:ph type="sldImg"/>
          </p:nvPr>
        </p:nvSpPr>
        <p:spPr>
          <a:ln/>
        </p:spPr>
      </p:sp>
      <p:sp>
        <p:nvSpPr>
          <p:cNvPr id="192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05054843"/>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ea typeface="ＭＳ Ｐゴシック" charset="-128"/>
              </a:defRPr>
            </a:lvl1pPr>
            <a:lvl2pPr marL="742950" indent="-285750">
              <a:defRPr>
                <a:solidFill>
                  <a:schemeClr val="tx1"/>
                </a:solidFill>
                <a:latin typeface="Verdana" charset="0"/>
                <a:ea typeface="ＭＳ Ｐゴシック" charset="-128"/>
              </a:defRPr>
            </a:lvl2pPr>
            <a:lvl3pPr marL="1143000" indent="-228600">
              <a:defRPr>
                <a:solidFill>
                  <a:schemeClr val="tx1"/>
                </a:solidFill>
                <a:latin typeface="Verdana" charset="0"/>
                <a:ea typeface="ＭＳ Ｐゴシック" charset="-128"/>
              </a:defRPr>
            </a:lvl3pPr>
            <a:lvl4pPr marL="1600200" indent="-228600">
              <a:defRPr>
                <a:solidFill>
                  <a:schemeClr val="tx1"/>
                </a:solidFill>
                <a:latin typeface="Verdana" charset="0"/>
                <a:ea typeface="ＭＳ Ｐゴシック" charset="-128"/>
              </a:defRPr>
            </a:lvl4pPr>
            <a:lvl5pPr marL="2057400" indent="-228600">
              <a:defRPr>
                <a:solidFill>
                  <a:schemeClr val="tx1"/>
                </a:solidFill>
                <a:latin typeface="Verdana" charset="0"/>
                <a:ea typeface="ＭＳ Ｐゴシック" charset="-128"/>
              </a:defRPr>
            </a:lvl5pPr>
            <a:lvl6pPr marL="2514600" indent="-228600" eaLnBrk="0" fontAlgn="base" hangingPunct="0">
              <a:spcBef>
                <a:spcPct val="0"/>
              </a:spcBef>
              <a:spcAft>
                <a:spcPct val="0"/>
              </a:spcAft>
              <a:defRPr>
                <a:solidFill>
                  <a:schemeClr val="tx1"/>
                </a:solidFill>
                <a:latin typeface="Verdana" charset="0"/>
                <a:ea typeface="ＭＳ Ｐゴシック" charset="-128"/>
              </a:defRPr>
            </a:lvl6pPr>
            <a:lvl7pPr marL="2971800" indent="-228600" eaLnBrk="0" fontAlgn="base" hangingPunct="0">
              <a:spcBef>
                <a:spcPct val="0"/>
              </a:spcBef>
              <a:spcAft>
                <a:spcPct val="0"/>
              </a:spcAft>
              <a:defRPr>
                <a:solidFill>
                  <a:schemeClr val="tx1"/>
                </a:solidFill>
                <a:latin typeface="Verdana" charset="0"/>
                <a:ea typeface="ＭＳ Ｐゴシック" charset="-128"/>
              </a:defRPr>
            </a:lvl7pPr>
            <a:lvl8pPr marL="3429000" indent="-228600" eaLnBrk="0" fontAlgn="base" hangingPunct="0">
              <a:spcBef>
                <a:spcPct val="0"/>
              </a:spcBef>
              <a:spcAft>
                <a:spcPct val="0"/>
              </a:spcAft>
              <a:defRPr>
                <a:solidFill>
                  <a:schemeClr val="tx1"/>
                </a:solidFill>
                <a:latin typeface="Verdana" charset="0"/>
                <a:ea typeface="ＭＳ Ｐゴシック" charset="-128"/>
              </a:defRPr>
            </a:lvl8pPr>
            <a:lvl9pPr marL="3886200" indent="-228600" eaLnBrk="0" fontAlgn="base" hangingPunct="0">
              <a:spcBef>
                <a:spcPct val="0"/>
              </a:spcBef>
              <a:spcAft>
                <a:spcPct val="0"/>
              </a:spcAft>
              <a:defRPr>
                <a:solidFill>
                  <a:schemeClr val="tx1"/>
                </a:solidFill>
                <a:latin typeface="Verdana" charset="0"/>
                <a:ea typeface="ＭＳ Ｐゴシック" charset="-128"/>
              </a:defRPr>
            </a:lvl9pPr>
          </a:lstStyle>
          <a:p>
            <a:fld id="{4AA51017-2634-4F20-BF52-850BD0F438BA}" type="slidenum">
              <a:rPr lang="en-US">
                <a:latin typeface="Arial" charset="0"/>
              </a:rPr>
              <a:pPr/>
              <a:t>137</a:t>
            </a:fld>
            <a:endParaRPr lang="en-US">
              <a:latin typeface="Arial" charset="0"/>
            </a:endParaRPr>
          </a:p>
        </p:txBody>
      </p:sp>
      <p:sp>
        <p:nvSpPr>
          <p:cNvPr id="193539" name="Rectangle 2"/>
          <p:cNvSpPr>
            <a:spLocks noGrp="1" noRot="1" noChangeAspect="1" noChangeArrowheads="1" noTextEdit="1"/>
          </p:cNvSpPr>
          <p:nvPr>
            <p:ph type="sldImg"/>
          </p:nvPr>
        </p:nvSpPr>
        <p:spPr>
          <a:ln/>
        </p:spPr>
      </p:sp>
      <p:sp>
        <p:nvSpPr>
          <p:cNvPr id="193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944100595"/>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ea typeface="ＭＳ Ｐゴシック" charset="-128"/>
              </a:defRPr>
            </a:lvl1pPr>
            <a:lvl2pPr marL="742950" indent="-285750">
              <a:defRPr>
                <a:solidFill>
                  <a:schemeClr val="tx1"/>
                </a:solidFill>
                <a:latin typeface="Verdana" charset="0"/>
                <a:ea typeface="ＭＳ Ｐゴシック" charset="-128"/>
              </a:defRPr>
            </a:lvl2pPr>
            <a:lvl3pPr marL="1143000" indent="-228600">
              <a:defRPr>
                <a:solidFill>
                  <a:schemeClr val="tx1"/>
                </a:solidFill>
                <a:latin typeface="Verdana" charset="0"/>
                <a:ea typeface="ＭＳ Ｐゴシック" charset="-128"/>
              </a:defRPr>
            </a:lvl3pPr>
            <a:lvl4pPr marL="1600200" indent="-228600">
              <a:defRPr>
                <a:solidFill>
                  <a:schemeClr val="tx1"/>
                </a:solidFill>
                <a:latin typeface="Verdana" charset="0"/>
                <a:ea typeface="ＭＳ Ｐゴシック" charset="-128"/>
              </a:defRPr>
            </a:lvl4pPr>
            <a:lvl5pPr marL="2057400" indent="-228600">
              <a:defRPr>
                <a:solidFill>
                  <a:schemeClr val="tx1"/>
                </a:solidFill>
                <a:latin typeface="Verdana" charset="0"/>
                <a:ea typeface="ＭＳ Ｐゴシック" charset="-128"/>
              </a:defRPr>
            </a:lvl5pPr>
            <a:lvl6pPr marL="2514600" indent="-228600" eaLnBrk="0" fontAlgn="base" hangingPunct="0">
              <a:spcBef>
                <a:spcPct val="0"/>
              </a:spcBef>
              <a:spcAft>
                <a:spcPct val="0"/>
              </a:spcAft>
              <a:defRPr>
                <a:solidFill>
                  <a:schemeClr val="tx1"/>
                </a:solidFill>
                <a:latin typeface="Verdana" charset="0"/>
                <a:ea typeface="ＭＳ Ｐゴシック" charset="-128"/>
              </a:defRPr>
            </a:lvl6pPr>
            <a:lvl7pPr marL="2971800" indent="-228600" eaLnBrk="0" fontAlgn="base" hangingPunct="0">
              <a:spcBef>
                <a:spcPct val="0"/>
              </a:spcBef>
              <a:spcAft>
                <a:spcPct val="0"/>
              </a:spcAft>
              <a:defRPr>
                <a:solidFill>
                  <a:schemeClr val="tx1"/>
                </a:solidFill>
                <a:latin typeface="Verdana" charset="0"/>
                <a:ea typeface="ＭＳ Ｐゴシック" charset="-128"/>
              </a:defRPr>
            </a:lvl7pPr>
            <a:lvl8pPr marL="3429000" indent="-228600" eaLnBrk="0" fontAlgn="base" hangingPunct="0">
              <a:spcBef>
                <a:spcPct val="0"/>
              </a:spcBef>
              <a:spcAft>
                <a:spcPct val="0"/>
              </a:spcAft>
              <a:defRPr>
                <a:solidFill>
                  <a:schemeClr val="tx1"/>
                </a:solidFill>
                <a:latin typeface="Verdana" charset="0"/>
                <a:ea typeface="ＭＳ Ｐゴシック" charset="-128"/>
              </a:defRPr>
            </a:lvl8pPr>
            <a:lvl9pPr marL="3886200" indent="-228600" eaLnBrk="0" fontAlgn="base" hangingPunct="0">
              <a:spcBef>
                <a:spcPct val="0"/>
              </a:spcBef>
              <a:spcAft>
                <a:spcPct val="0"/>
              </a:spcAft>
              <a:defRPr>
                <a:solidFill>
                  <a:schemeClr val="tx1"/>
                </a:solidFill>
                <a:latin typeface="Verdana" charset="0"/>
                <a:ea typeface="ＭＳ Ｐゴシック" charset="-128"/>
              </a:defRPr>
            </a:lvl9pPr>
          </a:lstStyle>
          <a:p>
            <a:fld id="{6B0B2352-3590-4459-9504-D5582F3C94BF}" type="slidenum">
              <a:rPr lang="en-US">
                <a:latin typeface="Arial" charset="0"/>
              </a:rPr>
              <a:pPr/>
              <a:t>139</a:t>
            </a:fld>
            <a:endParaRPr lang="en-US">
              <a:latin typeface="Arial" charset="0"/>
            </a:endParaRPr>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501476999"/>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ea typeface="ＭＳ Ｐゴシック" charset="-128"/>
              </a:defRPr>
            </a:lvl1pPr>
            <a:lvl2pPr marL="742950" indent="-285750">
              <a:defRPr>
                <a:solidFill>
                  <a:schemeClr val="tx1"/>
                </a:solidFill>
                <a:latin typeface="Verdana" charset="0"/>
                <a:ea typeface="ＭＳ Ｐゴシック" charset="-128"/>
              </a:defRPr>
            </a:lvl2pPr>
            <a:lvl3pPr marL="1143000" indent="-228600">
              <a:defRPr>
                <a:solidFill>
                  <a:schemeClr val="tx1"/>
                </a:solidFill>
                <a:latin typeface="Verdana" charset="0"/>
                <a:ea typeface="ＭＳ Ｐゴシック" charset="-128"/>
              </a:defRPr>
            </a:lvl3pPr>
            <a:lvl4pPr marL="1600200" indent="-228600">
              <a:defRPr>
                <a:solidFill>
                  <a:schemeClr val="tx1"/>
                </a:solidFill>
                <a:latin typeface="Verdana" charset="0"/>
                <a:ea typeface="ＭＳ Ｐゴシック" charset="-128"/>
              </a:defRPr>
            </a:lvl4pPr>
            <a:lvl5pPr marL="2057400" indent="-228600">
              <a:defRPr>
                <a:solidFill>
                  <a:schemeClr val="tx1"/>
                </a:solidFill>
                <a:latin typeface="Verdana" charset="0"/>
                <a:ea typeface="ＭＳ Ｐゴシック" charset="-128"/>
              </a:defRPr>
            </a:lvl5pPr>
            <a:lvl6pPr marL="2514600" indent="-228600" eaLnBrk="0" fontAlgn="base" hangingPunct="0">
              <a:spcBef>
                <a:spcPct val="0"/>
              </a:spcBef>
              <a:spcAft>
                <a:spcPct val="0"/>
              </a:spcAft>
              <a:defRPr>
                <a:solidFill>
                  <a:schemeClr val="tx1"/>
                </a:solidFill>
                <a:latin typeface="Verdana" charset="0"/>
                <a:ea typeface="ＭＳ Ｐゴシック" charset="-128"/>
              </a:defRPr>
            </a:lvl6pPr>
            <a:lvl7pPr marL="2971800" indent="-228600" eaLnBrk="0" fontAlgn="base" hangingPunct="0">
              <a:spcBef>
                <a:spcPct val="0"/>
              </a:spcBef>
              <a:spcAft>
                <a:spcPct val="0"/>
              </a:spcAft>
              <a:defRPr>
                <a:solidFill>
                  <a:schemeClr val="tx1"/>
                </a:solidFill>
                <a:latin typeface="Verdana" charset="0"/>
                <a:ea typeface="ＭＳ Ｐゴシック" charset="-128"/>
              </a:defRPr>
            </a:lvl7pPr>
            <a:lvl8pPr marL="3429000" indent="-228600" eaLnBrk="0" fontAlgn="base" hangingPunct="0">
              <a:spcBef>
                <a:spcPct val="0"/>
              </a:spcBef>
              <a:spcAft>
                <a:spcPct val="0"/>
              </a:spcAft>
              <a:defRPr>
                <a:solidFill>
                  <a:schemeClr val="tx1"/>
                </a:solidFill>
                <a:latin typeface="Verdana" charset="0"/>
                <a:ea typeface="ＭＳ Ｐゴシック" charset="-128"/>
              </a:defRPr>
            </a:lvl8pPr>
            <a:lvl9pPr marL="3886200" indent="-228600" eaLnBrk="0" fontAlgn="base" hangingPunct="0">
              <a:spcBef>
                <a:spcPct val="0"/>
              </a:spcBef>
              <a:spcAft>
                <a:spcPct val="0"/>
              </a:spcAft>
              <a:defRPr>
                <a:solidFill>
                  <a:schemeClr val="tx1"/>
                </a:solidFill>
                <a:latin typeface="Verdana" charset="0"/>
                <a:ea typeface="ＭＳ Ｐゴシック" charset="-128"/>
              </a:defRPr>
            </a:lvl9pPr>
          </a:lstStyle>
          <a:p>
            <a:fld id="{536C813A-C022-451B-A1DA-B3A1B07B0FF3}" type="slidenum">
              <a:rPr lang="en-US">
                <a:latin typeface="Arial" charset="0"/>
              </a:rPr>
              <a:pPr/>
              <a:t>140</a:t>
            </a:fld>
            <a:endParaRPr lang="en-US">
              <a:latin typeface="Arial" charset="0"/>
            </a:endParaRPr>
          </a:p>
        </p:txBody>
      </p:sp>
      <p:sp>
        <p:nvSpPr>
          <p:cNvPr id="195587" name="Rectangle 2"/>
          <p:cNvSpPr>
            <a:spLocks noGrp="1" noRot="1" noChangeAspect="1" noChangeArrowheads="1" noTextEdit="1"/>
          </p:cNvSpPr>
          <p:nvPr>
            <p:ph type="sldImg"/>
          </p:nvPr>
        </p:nvSpPr>
        <p:spPr>
          <a:ln/>
        </p:spPr>
      </p:sp>
      <p:sp>
        <p:nvSpPr>
          <p:cNvPr id="195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461148549"/>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ea typeface="ＭＳ Ｐゴシック" charset="-128"/>
              </a:defRPr>
            </a:lvl1pPr>
            <a:lvl2pPr marL="742950" indent="-285750">
              <a:defRPr>
                <a:solidFill>
                  <a:schemeClr val="tx1"/>
                </a:solidFill>
                <a:latin typeface="Verdana" charset="0"/>
                <a:ea typeface="ＭＳ Ｐゴシック" charset="-128"/>
              </a:defRPr>
            </a:lvl2pPr>
            <a:lvl3pPr marL="1143000" indent="-228600">
              <a:defRPr>
                <a:solidFill>
                  <a:schemeClr val="tx1"/>
                </a:solidFill>
                <a:latin typeface="Verdana" charset="0"/>
                <a:ea typeface="ＭＳ Ｐゴシック" charset="-128"/>
              </a:defRPr>
            </a:lvl3pPr>
            <a:lvl4pPr marL="1600200" indent="-228600">
              <a:defRPr>
                <a:solidFill>
                  <a:schemeClr val="tx1"/>
                </a:solidFill>
                <a:latin typeface="Verdana" charset="0"/>
                <a:ea typeface="ＭＳ Ｐゴシック" charset="-128"/>
              </a:defRPr>
            </a:lvl4pPr>
            <a:lvl5pPr marL="2057400" indent="-228600">
              <a:defRPr>
                <a:solidFill>
                  <a:schemeClr val="tx1"/>
                </a:solidFill>
                <a:latin typeface="Verdana" charset="0"/>
                <a:ea typeface="ＭＳ Ｐゴシック" charset="-128"/>
              </a:defRPr>
            </a:lvl5pPr>
            <a:lvl6pPr marL="2514600" indent="-228600" eaLnBrk="0" fontAlgn="base" hangingPunct="0">
              <a:spcBef>
                <a:spcPct val="0"/>
              </a:spcBef>
              <a:spcAft>
                <a:spcPct val="0"/>
              </a:spcAft>
              <a:defRPr>
                <a:solidFill>
                  <a:schemeClr val="tx1"/>
                </a:solidFill>
                <a:latin typeface="Verdana" charset="0"/>
                <a:ea typeface="ＭＳ Ｐゴシック" charset="-128"/>
              </a:defRPr>
            </a:lvl6pPr>
            <a:lvl7pPr marL="2971800" indent="-228600" eaLnBrk="0" fontAlgn="base" hangingPunct="0">
              <a:spcBef>
                <a:spcPct val="0"/>
              </a:spcBef>
              <a:spcAft>
                <a:spcPct val="0"/>
              </a:spcAft>
              <a:defRPr>
                <a:solidFill>
                  <a:schemeClr val="tx1"/>
                </a:solidFill>
                <a:latin typeface="Verdana" charset="0"/>
                <a:ea typeface="ＭＳ Ｐゴシック" charset="-128"/>
              </a:defRPr>
            </a:lvl7pPr>
            <a:lvl8pPr marL="3429000" indent="-228600" eaLnBrk="0" fontAlgn="base" hangingPunct="0">
              <a:spcBef>
                <a:spcPct val="0"/>
              </a:spcBef>
              <a:spcAft>
                <a:spcPct val="0"/>
              </a:spcAft>
              <a:defRPr>
                <a:solidFill>
                  <a:schemeClr val="tx1"/>
                </a:solidFill>
                <a:latin typeface="Verdana" charset="0"/>
                <a:ea typeface="ＭＳ Ｐゴシック" charset="-128"/>
              </a:defRPr>
            </a:lvl8pPr>
            <a:lvl9pPr marL="3886200" indent="-228600" eaLnBrk="0" fontAlgn="base" hangingPunct="0">
              <a:spcBef>
                <a:spcPct val="0"/>
              </a:spcBef>
              <a:spcAft>
                <a:spcPct val="0"/>
              </a:spcAft>
              <a:defRPr>
                <a:solidFill>
                  <a:schemeClr val="tx1"/>
                </a:solidFill>
                <a:latin typeface="Verdana" charset="0"/>
                <a:ea typeface="ＭＳ Ｐゴシック" charset="-128"/>
              </a:defRPr>
            </a:lvl9pPr>
          </a:lstStyle>
          <a:p>
            <a:fld id="{8E7311B3-B11D-454B-A37B-DE79EB6768CE}" type="slidenum">
              <a:rPr lang="en-US">
                <a:latin typeface="Arial" charset="0"/>
              </a:rPr>
              <a:pPr/>
              <a:t>142</a:t>
            </a:fld>
            <a:endParaRPr lang="en-US">
              <a:latin typeface="Arial" charset="0"/>
            </a:endParaRPr>
          </a:p>
        </p:txBody>
      </p:sp>
      <p:sp>
        <p:nvSpPr>
          <p:cNvPr id="196611" name="Rectangle 2"/>
          <p:cNvSpPr>
            <a:spLocks noGrp="1" noRot="1" noChangeAspect="1" noChangeArrowheads="1" noTextEdit="1"/>
          </p:cNvSpPr>
          <p:nvPr>
            <p:ph type="sldImg"/>
          </p:nvPr>
        </p:nvSpPr>
        <p:spPr>
          <a:ln/>
        </p:spPr>
      </p:sp>
      <p:sp>
        <p:nvSpPr>
          <p:cNvPr id="196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9302849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128"/>
              </a:defRPr>
            </a:lvl1pPr>
            <a:lvl2pPr marL="742950" indent="-285750">
              <a:defRPr sz="3200">
                <a:solidFill>
                  <a:schemeClr val="tx1"/>
                </a:solidFill>
                <a:latin typeface="Verdana" charset="0"/>
                <a:ea typeface="ＭＳ Ｐゴシック" charset="-128"/>
              </a:defRPr>
            </a:lvl2pPr>
            <a:lvl3pPr marL="1143000" indent="-228600">
              <a:defRPr sz="3200">
                <a:solidFill>
                  <a:schemeClr val="tx1"/>
                </a:solidFill>
                <a:latin typeface="Verdana" charset="0"/>
                <a:ea typeface="ＭＳ Ｐゴシック" charset="-128"/>
              </a:defRPr>
            </a:lvl3pPr>
            <a:lvl4pPr marL="1600200" indent="-228600">
              <a:defRPr sz="3200">
                <a:solidFill>
                  <a:schemeClr val="tx1"/>
                </a:solidFill>
                <a:latin typeface="Verdana" charset="0"/>
                <a:ea typeface="ＭＳ Ｐゴシック" charset="-128"/>
              </a:defRPr>
            </a:lvl4pPr>
            <a:lvl5pPr marL="2057400" indent="-228600">
              <a:defRPr sz="3200">
                <a:solidFill>
                  <a:schemeClr val="tx1"/>
                </a:solidFill>
                <a:latin typeface="Verdana" charset="0"/>
                <a:ea typeface="ＭＳ Ｐゴシック" charset="-128"/>
              </a:defRPr>
            </a:lvl5pPr>
            <a:lvl6pPr marL="2514600" indent="-228600" eaLnBrk="0" fontAlgn="base" hangingPunct="0">
              <a:spcBef>
                <a:spcPct val="0"/>
              </a:spcBef>
              <a:spcAft>
                <a:spcPct val="0"/>
              </a:spcAft>
              <a:defRPr sz="3200">
                <a:solidFill>
                  <a:schemeClr val="tx1"/>
                </a:solidFill>
                <a:latin typeface="Verdana" charset="0"/>
                <a:ea typeface="ＭＳ Ｐゴシック" charset="-128"/>
              </a:defRPr>
            </a:lvl6pPr>
            <a:lvl7pPr marL="2971800" indent="-228600" eaLnBrk="0" fontAlgn="base" hangingPunct="0">
              <a:spcBef>
                <a:spcPct val="0"/>
              </a:spcBef>
              <a:spcAft>
                <a:spcPct val="0"/>
              </a:spcAft>
              <a:defRPr sz="3200">
                <a:solidFill>
                  <a:schemeClr val="tx1"/>
                </a:solidFill>
                <a:latin typeface="Verdana" charset="0"/>
                <a:ea typeface="ＭＳ Ｐゴシック" charset="-128"/>
              </a:defRPr>
            </a:lvl7pPr>
            <a:lvl8pPr marL="3429000" indent="-228600" eaLnBrk="0" fontAlgn="base" hangingPunct="0">
              <a:spcBef>
                <a:spcPct val="0"/>
              </a:spcBef>
              <a:spcAft>
                <a:spcPct val="0"/>
              </a:spcAft>
              <a:defRPr sz="3200">
                <a:solidFill>
                  <a:schemeClr val="tx1"/>
                </a:solidFill>
                <a:latin typeface="Verdana" charset="0"/>
                <a:ea typeface="ＭＳ Ｐゴシック" charset="-128"/>
              </a:defRPr>
            </a:lvl8pPr>
            <a:lvl9pPr marL="3886200" indent="-228600" eaLnBrk="0" fontAlgn="base" hangingPunct="0">
              <a:spcBef>
                <a:spcPct val="0"/>
              </a:spcBef>
              <a:spcAft>
                <a:spcPct val="0"/>
              </a:spcAft>
              <a:defRPr sz="3200">
                <a:solidFill>
                  <a:schemeClr val="tx1"/>
                </a:solidFill>
                <a:latin typeface="Verdana" charset="0"/>
                <a:ea typeface="ＭＳ Ｐゴシック" charset="-128"/>
              </a:defRPr>
            </a:lvl9pPr>
          </a:lstStyle>
          <a:p>
            <a:fld id="{519C5D20-9B3E-4619-9E30-AEDFBF1E43EF}" type="slidenum">
              <a:rPr lang="en-US" sz="1200">
                <a:latin typeface="Arial" charset="0"/>
              </a:rPr>
              <a:pPr/>
              <a:t>13</a:t>
            </a:fld>
            <a:endParaRPr lang="en-US" sz="1200">
              <a:latin typeface="Arial" charset="0"/>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6502628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128"/>
              </a:defRPr>
            </a:lvl1pPr>
            <a:lvl2pPr marL="742950" indent="-285750">
              <a:defRPr sz="3200">
                <a:solidFill>
                  <a:schemeClr val="tx1"/>
                </a:solidFill>
                <a:latin typeface="Verdana" charset="0"/>
                <a:ea typeface="ＭＳ Ｐゴシック" charset="-128"/>
              </a:defRPr>
            </a:lvl2pPr>
            <a:lvl3pPr marL="1143000" indent="-228600">
              <a:defRPr sz="3200">
                <a:solidFill>
                  <a:schemeClr val="tx1"/>
                </a:solidFill>
                <a:latin typeface="Verdana" charset="0"/>
                <a:ea typeface="ＭＳ Ｐゴシック" charset="-128"/>
              </a:defRPr>
            </a:lvl3pPr>
            <a:lvl4pPr marL="1600200" indent="-228600">
              <a:defRPr sz="3200">
                <a:solidFill>
                  <a:schemeClr val="tx1"/>
                </a:solidFill>
                <a:latin typeface="Verdana" charset="0"/>
                <a:ea typeface="ＭＳ Ｐゴシック" charset="-128"/>
              </a:defRPr>
            </a:lvl4pPr>
            <a:lvl5pPr marL="2057400" indent="-228600">
              <a:defRPr sz="3200">
                <a:solidFill>
                  <a:schemeClr val="tx1"/>
                </a:solidFill>
                <a:latin typeface="Verdana" charset="0"/>
                <a:ea typeface="ＭＳ Ｐゴシック" charset="-128"/>
              </a:defRPr>
            </a:lvl5pPr>
            <a:lvl6pPr marL="2514600" indent="-228600" eaLnBrk="0" fontAlgn="base" hangingPunct="0">
              <a:spcBef>
                <a:spcPct val="0"/>
              </a:spcBef>
              <a:spcAft>
                <a:spcPct val="0"/>
              </a:spcAft>
              <a:defRPr sz="3200">
                <a:solidFill>
                  <a:schemeClr val="tx1"/>
                </a:solidFill>
                <a:latin typeface="Verdana" charset="0"/>
                <a:ea typeface="ＭＳ Ｐゴシック" charset="-128"/>
              </a:defRPr>
            </a:lvl6pPr>
            <a:lvl7pPr marL="2971800" indent="-228600" eaLnBrk="0" fontAlgn="base" hangingPunct="0">
              <a:spcBef>
                <a:spcPct val="0"/>
              </a:spcBef>
              <a:spcAft>
                <a:spcPct val="0"/>
              </a:spcAft>
              <a:defRPr sz="3200">
                <a:solidFill>
                  <a:schemeClr val="tx1"/>
                </a:solidFill>
                <a:latin typeface="Verdana" charset="0"/>
                <a:ea typeface="ＭＳ Ｐゴシック" charset="-128"/>
              </a:defRPr>
            </a:lvl7pPr>
            <a:lvl8pPr marL="3429000" indent="-228600" eaLnBrk="0" fontAlgn="base" hangingPunct="0">
              <a:spcBef>
                <a:spcPct val="0"/>
              </a:spcBef>
              <a:spcAft>
                <a:spcPct val="0"/>
              </a:spcAft>
              <a:defRPr sz="3200">
                <a:solidFill>
                  <a:schemeClr val="tx1"/>
                </a:solidFill>
                <a:latin typeface="Verdana" charset="0"/>
                <a:ea typeface="ＭＳ Ｐゴシック" charset="-128"/>
              </a:defRPr>
            </a:lvl8pPr>
            <a:lvl9pPr marL="3886200" indent="-228600" eaLnBrk="0" fontAlgn="base" hangingPunct="0">
              <a:spcBef>
                <a:spcPct val="0"/>
              </a:spcBef>
              <a:spcAft>
                <a:spcPct val="0"/>
              </a:spcAft>
              <a:defRPr sz="3200">
                <a:solidFill>
                  <a:schemeClr val="tx1"/>
                </a:solidFill>
                <a:latin typeface="Verdana" charset="0"/>
                <a:ea typeface="ＭＳ Ｐゴシック" charset="-128"/>
              </a:defRPr>
            </a:lvl9pPr>
          </a:lstStyle>
          <a:p>
            <a:fld id="{558F93CF-6E1F-4FF3-9E24-3A3E2766B019}" type="slidenum">
              <a:rPr lang="en-US" sz="1200">
                <a:latin typeface="Arial" charset="0"/>
              </a:rPr>
              <a:pPr/>
              <a:t>14</a:t>
            </a:fld>
            <a:endParaRPr lang="en-US" sz="1200">
              <a:latin typeface="Arial" charset="0"/>
            </a:endParaRPr>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318530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128"/>
              </a:defRPr>
            </a:lvl1pPr>
            <a:lvl2pPr marL="742950" indent="-285750">
              <a:defRPr sz="3200">
                <a:solidFill>
                  <a:schemeClr val="tx1"/>
                </a:solidFill>
                <a:latin typeface="Verdana" charset="0"/>
                <a:ea typeface="ＭＳ Ｐゴシック" charset="-128"/>
              </a:defRPr>
            </a:lvl2pPr>
            <a:lvl3pPr marL="1143000" indent="-228600">
              <a:defRPr sz="3200">
                <a:solidFill>
                  <a:schemeClr val="tx1"/>
                </a:solidFill>
                <a:latin typeface="Verdana" charset="0"/>
                <a:ea typeface="ＭＳ Ｐゴシック" charset="-128"/>
              </a:defRPr>
            </a:lvl3pPr>
            <a:lvl4pPr marL="1600200" indent="-228600">
              <a:defRPr sz="3200">
                <a:solidFill>
                  <a:schemeClr val="tx1"/>
                </a:solidFill>
                <a:latin typeface="Verdana" charset="0"/>
                <a:ea typeface="ＭＳ Ｐゴシック" charset="-128"/>
              </a:defRPr>
            </a:lvl4pPr>
            <a:lvl5pPr marL="2057400" indent="-228600">
              <a:defRPr sz="3200">
                <a:solidFill>
                  <a:schemeClr val="tx1"/>
                </a:solidFill>
                <a:latin typeface="Verdana" charset="0"/>
                <a:ea typeface="ＭＳ Ｐゴシック" charset="-128"/>
              </a:defRPr>
            </a:lvl5pPr>
            <a:lvl6pPr marL="2514600" indent="-228600" eaLnBrk="0" fontAlgn="base" hangingPunct="0">
              <a:spcBef>
                <a:spcPct val="0"/>
              </a:spcBef>
              <a:spcAft>
                <a:spcPct val="0"/>
              </a:spcAft>
              <a:defRPr sz="3200">
                <a:solidFill>
                  <a:schemeClr val="tx1"/>
                </a:solidFill>
                <a:latin typeface="Verdana" charset="0"/>
                <a:ea typeface="ＭＳ Ｐゴシック" charset="-128"/>
              </a:defRPr>
            </a:lvl6pPr>
            <a:lvl7pPr marL="2971800" indent="-228600" eaLnBrk="0" fontAlgn="base" hangingPunct="0">
              <a:spcBef>
                <a:spcPct val="0"/>
              </a:spcBef>
              <a:spcAft>
                <a:spcPct val="0"/>
              </a:spcAft>
              <a:defRPr sz="3200">
                <a:solidFill>
                  <a:schemeClr val="tx1"/>
                </a:solidFill>
                <a:latin typeface="Verdana" charset="0"/>
                <a:ea typeface="ＭＳ Ｐゴシック" charset="-128"/>
              </a:defRPr>
            </a:lvl7pPr>
            <a:lvl8pPr marL="3429000" indent="-228600" eaLnBrk="0" fontAlgn="base" hangingPunct="0">
              <a:spcBef>
                <a:spcPct val="0"/>
              </a:spcBef>
              <a:spcAft>
                <a:spcPct val="0"/>
              </a:spcAft>
              <a:defRPr sz="3200">
                <a:solidFill>
                  <a:schemeClr val="tx1"/>
                </a:solidFill>
                <a:latin typeface="Verdana" charset="0"/>
                <a:ea typeface="ＭＳ Ｐゴシック" charset="-128"/>
              </a:defRPr>
            </a:lvl8pPr>
            <a:lvl9pPr marL="3886200" indent="-228600" eaLnBrk="0" fontAlgn="base" hangingPunct="0">
              <a:spcBef>
                <a:spcPct val="0"/>
              </a:spcBef>
              <a:spcAft>
                <a:spcPct val="0"/>
              </a:spcAft>
              <a:defRPr sz="3200">
                <a:solidFill>
                  <a:schemeClr val="tx1"/>
                </a:solidFill>
                <a:latin typeface="Verdana" charset="0"/>
                <a:ea typeface="ＭＳ Ｐゴシック" charset="-128"/>
              </a:defRPr>
            </a:lvl9pPr>
          </a:lstStyle>
          <a:p>
            <a:fld id="{BDB64E95-5F9D-4213-B36E-0BB849C95883}" type="slidenum">
              <a:rPr lang="en-US" sz="1200">
                <a:latin typeface="Arial" charset="0"/>
              </a:rPr>
              <a:pPr/>
              <a:t>15</a:t>
            </a:fld>
            <a:endParaRPr lang="en-US" sz="1200">
              <a:latin typeface="Arial" charset="0"/>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41966037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128"/>
              </a:defRPr>
            </a:lvl1pPr>
            <a:lvl2pPr marL="742950" indent="-285750">
              <a:defRPr sz="3200">
                <a:solidFill>
                  <a:schemeClr val="tx1"/>
                </a:solidFill>
                <a:latin typeface="Verdana" charset="0"/>
                <a:ea typeface="ＭＳ Ｐゴシック" charset="-128"/>
              </a:defRPr>
            </a:lvl2pPr>
            <a:lvl3pPr marL="1143000" indent="-228600">
              <a:defRPr sz="3200">
                <a:solidFill>
                  <a:schemeClr val="tx1"/>
                </a:solidFill>
                <a:latin typeface="Verdana" charset="0"/>
                <a:ea typeface="ＭＳ Ｐゴシック" charset="-128"/>
              </a:defRPr>
            </a:lvl3pPr>
            <a:lvl4pPr marL="1600200" indent="-228600">
              <a:defRPr sz="3200">
                <a:solidFill>
                  <a:schemeClr val="tx1"/>
                </a:solidFill>
                <a:latin typeface="Verdana" charset="0"/>
                <a:ea typeface="ＭＳ Ｐゴシック" charset="-128"/>
              </a:defRPr>
            </a:lvl4pPr>
            <a:lvl5pPr marL="2057400" indent="-228600">
              <a:defRPr sz="3200">
                <a:solidFill>
                  <a:schemeClr val="tx1"/>
                </a:solidFill>
                <a:latin typeface="Verdana" charset="0"/>
                <a:ea typeface="ＭＳ Ｐゴシック" charset="-128"/>
              </a:defRPr>
            </a:lvl5pPr>
            <a:lvl6pPr marL="2514600" indent="-228600" eaLnBrk="0" fontAlgn="base" hangingPunct="0">
              <a:spcBef>
                <a:spcPct val="0"/>
              </a:spcBef>
              <a:spcAft>
                <a:spcPct val="0"/>
              </a:spcAft>
              <a:defRPr sz="3200">
                <a:solidFill>
                  <a:schemeClr val="tx1"/>
                </a:solidFill>
                <a:latin typeface="Verdana" charset="0"/>
                <a:ea typeface="ＭＳ Ｐゴシック" charset="-128"/>
              </a:defRPr>
            </a:lvl6pPr>
            <a:lvl7pPr marL="2971800" indent="-228600" eaLnBrk="0" fontAlgn="base" hangingPunct="0">
              <a:spcBef>
                <a:spcPct val="0"/>
              </a:spcBef>
              <a:spcAft>
                <a:spcPct val="0"/>
              </a:spcAft>
              <a:defRPr sz="3200">
                <a:solidFill>
                  <a:schemeClr val="tx1"/>
                </a:solidFill>
                <a:latin typeface="Verdana" charset="0"/>
                <a:ea typeface="ＭＳ Ｐゴシック" charset="-128"/>
              </a:defRPr>
            </a:lvl7pPr>
            <a:lvl8pPr marL="3429000" indent="-228600" eaLnBrk="0" fontAlgn="base" hangingPunct="0">
              <a:spcBef>
                <a:spcPct val="0"/>
              </a:spcBef>
              <a:spcAft>
                <a:spcPct val="0"/>
              </a:spcAft>
              <a:defRPr sz="3200">
                <a:solidFill>
                  <a:schemeClr val="tx1"/>
                </a:solidFill>
                <a:latin typeface="Verdana" charset="0"/>
                <a:ea typeface="ＭＳ Ｐゴシック" charset="-128"/>
              </a:defRPr>
            </a:lvl8pPr>
            <a:lvl9pPr marL="3886200" indent="-228600" eaLnBrk="0" fontAlgn="base" hangingPunct="0">
              <a:spcBef>
                <a:spcPct val="0"/>
              </a:spcBef>
              <a:spcAft>
                <a:spcPct val="0"/>
              </a:spcAft>
              <a:defRPr sz="3200">
                <a:solidFill>
                  <a:schemeClr val="tx1"/>
                </a:solidFill>
                <a:latin typeface="Verdana" charset="0"/>
                <a:ea typeface="ＭＳ Ｐゴシック" charset="-128"/>
              </a:defRPr>
            </a:lvl9pPr>
          </a:lstStyle>
          <a:p>
            <a:fld id="{BDB64E95-5F9D-4213-B36E-0BB849C95883}" type="slidenum">
              <a:rPr lang="en-US" sz="1200">
                <a:latin typeface="Arial" charset="0"/>
              </a:rPr>
              <a:pPr/>
              <a:t>16</a:t>
            </a:fld>
            <a:endParaRPr lang="en-US" sz="1200">
              <a:latin typeface="Arial" charset="0"/>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7165336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128"/>
              </a:defRPr>
            </a:lvl1pPr>
            <a:lvl2pPr marL="742950" indent="-285750">
              <a:defRPr sz="3200">
                <a:solidFill>
                  <a:schemeClr val="tx1"/>
                </a:solidFill>
                <a:latin typeface="Verdana" charset="0"/>
                <a:ea typeface="ＭＳ Ｐゴシック" charset="-128"/>
              </a:defRPr>
            </a:lvl2pPr>
            <a:lvl3pPr marL="1143000" indent="-228600">
              <a:defRPr sz="3200">
                <a:solidFill>
                  <a:schemeClr val="tx1"/>
                </a:solidFill>
                <a:latin typeface="Verdana" charset="0"/>
                <a:ea typeface="ＭＳ Ｐゴシック" charset="-128"/>
              </a:defRPr>
            </a:lvl3pPr>
            <a:lvl4pPr marL="1600200" indent="-228600">
              <a:defRPr sz="3200">
                <a:solidFill>
                  <a:schemeClr val="tx1"/>
                </a:solidFill>
                <a:latin typeface="Verdana" charset="0"/>
                <a:ea typeface="ＭＳ Ｐゴシック" charset="-128"/>
              </a:defRPr>
            </a:lvl4pPr>
            <a:lvl5pPr marL="2057400" indent="-228600">
              <a:defRPr sz="3200">
                <a:solidFill>
                  <a:schemeClr val="tx1"/>
                </a:solidFill>
                <a:latin typeface="Verdana" charset="0"/>
                <a:ea typeface="ＭＳ Ｐゴシック" charset="-128"/>
              </a:defRPr>
            </a:lvl5pPr>
            <a:lvl6pPr marL="2514600" indent="-228600" eaLnBrk="0" fontAlgn="base" hangingPunct="0">
              <a:spcBef>
                <a:spcPct val="0"/>
              </a:spcBef>
              <a:spcAft>
                <a:spcPct val="0"/>
              </a:spcAft>
              <a:defRPr sz="3200">
                <a:solidFill>
                  <a:schemeClr val="tx1"/>
                </a:solidFill>
                <a:latin typeface="Verdana" charset="0"/>
                <a:ea typeface="ＭＳ Ｐゴシック" charset="-128"/>
              </a:defRPr>
            </a:lvl6pPr>
            <a:lvl7pPr marL="2971800" indent="-228600" eaLnBrk="0" fontAlgn="base" hangingPunct="0">
              <a:spcBef>
                <a:spcPct val="0"/>
              </a:spcBef>
              <a:spcAft>
                <a:spcPct val="0"/>
              </a:spcAft>
              <a:defRPr sz="3200">
                <a:solidFill>
                  <a:schemeClr val="tx1"/>
                </a:solidFill>
                <a:latin typeface="Verdana" charset="0"/>
                <a:ea typeface="ＭＳ Ｐゴシック" charset="-128"/>
              </a:defRPr>
            </a:lvl7pPr>
            <a:lvl8pPr marL="3429000" indent="-228600" eaLnBrk="0" fontAlgn="base" hangingPunct="0">
              <a:spcBef>
                <a:spcPct val="0"/>
              </a:spcBef>
              <a:spcAft>
                <a:spcPct val="0"/>
              </a:spcAft>
              <a:defRPr sz="3200">
                <a:solidFill>
                  <a:schemeClr val="tx1"/>
                </a:solidFill>
                <a:latin typeface="Verdana" charset="0"/>
                <a:ea typeface="ＭＳ Ｐゴシック" charset="-128"/>
              </a:defRPr>
            </a:lvl8pPr>
            <a:lvl9pPr marL="3886200" indent="-228600" eaLnBrk="0" fontAlgn="base" hangingPunct="0">
              <a:spcBef>
                <a:spcPct val="0"/>
              </a:spcBef>
              <a:spcAft>
                <a:spcPct val="0"/>
              </a:spcAft>
              <a:defRPr sz="3200">
                <a:solidFill>
                  <a:schemeClr val="tx1"/>
                </a:solidFill>
                <a:latin typeface="Verdana" charset="0"/>
                <a:ea typeface="ＭＳ Ｐゴシック" charset="-128"/>
              </a:defRPr>
            </a:lvl9pPr>
          </a:lstStyle>
          <a:p>
            <a:fld id="{982E9DAA-DEC3-4D51-B9B5-F637ED1184F8}" type="slidenum">
              <a:rPr lang="en-US" sz="1200">
                <a:latin typeface="Arial" charset="0"/>
              </a:rPr>
              <a:pPr/>
              <a:t>17</a:t>
            </a:fld>
            <a:endParaRPr lang="en-US" sz="1200">
              <a:latin typeface="Arial" charset="0"/>
            </a:endParaRPr>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534284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128"/>
              </a:defRPr>
            </a:lvl1pPr>
            <a:lvl2pPr marL="742950" indent="-285750">
              <a:defRPr sz="3200">
                <a:solidFill>
                  <a:schemeClr val="tx1"/>
                </a:solidFill>
                <a:latin typeface="Verdana" charset="0"/>
                <a:ea typeface="ＭＳ Ｐゴシック" charset="-128"/>
              </a:defRPr>
            </a:lvl2pPr>
            <a:lvl3pPr marL="1143000" indent="-228600">
              <a:defRPr sz="3200">
                <a:solidFill>
                  <a:schemeClr val="tx1"/>
                </a:solidFill>
                <a:latin typeface="Verdana" charset="0"/>
                <a:ea typeface="ＭＳ Ｐゴシック" charset="-128"/>
              </a:defRPr>
            </a:lvl3pPr>
            <a:lvl4pPr marL="1600200" indent="-228600">
              <a:defRPr sz="3200">
                <a:solidFill>
                  <a:schemeClr val="tx1"/>
                </a:solidFill>
                <a:latin typeface="Verdana" charset="0"/>
                <a:ea typeface="ＭＳ Ｐゴシック" charset="-128"/>
              </a:defRPr>
            </a:lvl4pPr>
            <a:lvl5pPr marL="2057400" indent="-228600">
              <a:defRPr sz="3200">
                <a:solidFill>
                  <a:schemeClr val="tx1"/>
                </a:solidFill>
                <a:latin typeface="Verdana" charset="0"/>
                <a:ea typeface="ＭＳ Ｐゴシック" charset="-128"/>
              </a:defRPr>
            </a:lvl5pPr>
            <a:lvl6pPr marL="2514600" indent="-228600" eaLnBrk="0" fontAlgn="base" hangingPunct="0">
              <a:spcBef>
                <a:spcPct val="0"/>
              </a:spcBef>
              <a:spcAft>
                <a:spcPct val="0"/>
              </a:spcAft>
              <a:defRPr sz="3200">
                <a:solidFill>
                  <a:schemeClr val="tx1"/>
                </a:solidFill>
                <a:latin typeface="Verdana" charset="0"/>
                <a:ea typeface="ＭＳ Ｐゴシック" charset="-128"/>
              </a:defRPr>
            </a:lvl6pPr>
            <a:lvl7pPr marL="2971800" indent="-228600" eaLnBrk="0" fontAlgn="base" hangingPunct="0">
              <a:spcBef>
                <a:spcPct val="0"/>
              </a:spcBef>
              <a:spcAft>
                <a:spcPct val="0"/>
              </a:spcAft>
              <a:defRPr sz="3200">
                <a:solidFill>
                  <a:schemeClr val="tx1"/>
                </a:solidFill>
                <a:latin typeface="Verdana" charset="0"/>
                <a:ea typeface="ＭＳ Ｐゴシック" charset="-128"/>
              </a:defRPr>
            </a:lvl7pPr>
            <a:lvl8pPr marL="3429000" indent="-228600" eaLnBrk="0" fontAlgn="base" hangingPunct="0">
              <a:spcBef>
                <a:spcPct val="0"/>
              </a:spcBef>
              <a:spcAft>
                <a:spcPct val="0"/>
              </a:spcAft>
              <a:defRPr sz="3200">
                <a:solidFill>
                  <a:schemeClr val="tx1"/>
                </a:solidFill>
                <a:latin typeface="Verdana" charset="0"/>
                <a:ea typeface="ＭＳ Ｐゴシック" charset="-128"/>
              </a:defRPr>
            </a:lvl8pPr>
            <a:lvl9pPr marL="3886200" indent="-228600" eaLnBrk="0" fontAlgn="base" hangingPunct="0">
              <a:spcBef>
                <a:spcPct val="0"/>
              </a:spcBef>
              <a:spcAft>
                <a:spcPct val="0"/>
              </a:spcAft>
              <a:defRPr sz="3200">
                <a:solidFill>
                  <a:schemeClr val="tx1"/>
                </a:solidFill>
                <a:latin typeface="Verdana" charset="0"/>
                <a:ea typeface="ＭＳ Ｐゴシック" charset="-128"/>
              </a:defRPr>
            </a:lvl9pPr>
          </a:lstStyle>
          <a:p>
            <a:fld id="{E365C288-5863-4A07-856E-F519751E9070}" type="slidenum">
              <a:rPr lang="en-US" sz="1200">
                <a:latin typeface="Arial" charset="0"/>
              </a:rPr>
              <a:pPr/>
              <a:t>18</a:t>
            </a:fld>
            <a:endParaRPr lang="en-US" sz="1200">
              <a:latin typeface="Arial" charset="0"/>
            </a:endParaRPr>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0234940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128"/>
              </a:defRPr>
            </a:lvl1pPr>
            <a:lvl2pPr marL="742950" indent="-285750">
              <a:defRPr sz="3200">
                <a:solidFill>
                  <a:schemeClr val="tx1"/>
                </a:solidFill>
                <a:latin typeface="Verdana" charset="0"/>
                <a:ea typeface="ＭＳ Ｐゴシック" charset="-128"/>
              </a:defRPr>
            </a:lvl2pPr>
            <a:lvl3pPr marL="1143000" indent="-228600">
              <a:defRPr sz="3200">
                <a:solidFill>
                  <a:schemeClr val="tx1"/>
                </a:solidFill>
                <a:latin typeface="Verdana" charset="0"/>
                <a:ea typeface="ＭＳ Ｐゴシック" charset="-128"/>
              </a:defRPr>
            </a:lvl3pPr>
            <a:lvl4pPr marL="1600200" indent="-228600">
              <a:defRPr sz="3200">
                <a:solidFill>
                  <a:schemeClr val="tx1"/>
                </a:solidFill>
                <a:latin typeface="Verdana" charset="0"/>
                <a:ea typeface="ＭＳ Ｐゴシック" charset="-128"/>
              </a:defRPr>
            </a:lvl4pPr>
            <a:lvl5pPr marL="2057400" indent="-228600">
              <a:defRPr sz="3200">
                <a:solidFill>
                  <a:schemeClr val="tx1"/>
                </a:solidFill>
                <a:latin typeface="Verdana" charset="0"/>
                <a:ea typeface="ＭＳ Ｐゴシック" charset="-128"/>
              </a:defRPr>
            </a:lvl5pPr>
            <a:lvl6pPr marL="2514600" indent="-228600" eaLnBrk="0" fontAlgn="base" hangingPunct="0">
              <a:spcBef>
                <a:spcPct val="0"/>
              </a:spcBef>
              <a:spcAft>
                <a:spcPct val="0"/>
              </a:spcAft>
              <a:defRPr sz="3200">
                <a:solidFill>
                  <a:schemeClr val="tx1"/>
                </a:solidFill>
                <a:latin typeface="Verdana" charset="0"/>
                <a:ea typeface="ＭＳ Ｐゴシック" charset="-128"/>
              </a:defRPr>
            </a:lvl6pPr>
            <a:lvl7pPr marL="2971800" indent="-228600" eaLnBrk="0" fontAlgn="base" hangingPunct="0">
              <a:spcBef>
                <a:spcPct val="0"/>
              </a:spcBef>
              <a:spcAft>
                <a:spcPct val="0"/>
              </a:spcAft>
              <a:defRPr sz="3200">
                <a:solidFill>
                  <a:schemeClr val="tx1"/>
                </a:solidFill>
                <a:latin typeface="Verdana" charset="0"/>
                <a:ea typeface="ＭＳ Ｐゴシック" charset="-128"/>
              </a:defRPr>
            </a:lvl7pPr>
            <a:lvl8pPr marL="3429000" indent="-228600" eaLnBrk="0" fontAlgn="base" hangingPunct="0">
              <a:spcBef>
                <a:spcPct val="0"/>
              </a:spcBef>
              <a:spcAft>
                <a:spcPct val="0"/>
              </a:spcAft>
              <a:defRPr sz="3200">
                <a:solidFill>
                  <a:schemeClr val="tx1"/>
                </a:solidFill>
                <a:latin typeface="Verdana" charset="0"/>
                <a:ea typeface="ＭＳ Ｐゴシック" charset="-128"/>
              </a:defRPr>
            </a:lvl8pPr>
            <a:lvl9pPr marL="3886200" indent="-228600" eaLnBrk="0" fontAlgn="base" hangingPunct="0">
              <a:spcBef>
                <a:spcPct val="0"/>
              </a:spcBef>
              <a:spcAft>
                <a:spcPct val="0"/>
              </a:spcAft>
              <a:defRPr sz="3200">
                <a:solidFill>
                  <a:schemeClr val="tx1"/>
                </a:solidFill>
                <a:latin typeface="Verdana" charset="0"/>
                <a:ea typeface="ＭＳ Ｐゴシック" charset="-128"/>
              </a:defRPr>
            </a:lvl9pPr>
          </a:lstStyle>
          <a:p>
            <a:fld id="{FE161111-639D-4834-A8D3-E0CFDF408394}" type="slidenum">
              <a:rPr lang="en-US" sz="1200">
                <a:latin typeface="Arial" charset="0"/>
              </a:rPr>
              <a:pPr/>
              <a:t>19</a:t>
            </a:fld>
            <a:endParaRPr lang="en-US" sz="1200">
              <a:latin typeface="Arial" charset="0"/>
            </a:endParaRP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2776851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128"/>
              </a:defRPr>
            </a:lvl1pPr>
            <a:lvl2pPr marL="742950" indent="-285750">
              <a:defRPr sz="3200">
                <a:solidFill>
                  <a:schemeClr val="tx1"/>
                </a:solidFill>
                <a:latin typeface="Verdana" charset="0"/>
                <a:ea typeface="ＭＳ Ｐゴシック" charset="-128"/>
              </a:defRPr>
            </a:lvl2pPr>
            <a:lvl3pPr marL="1143000" indent="-228600">
              <a:defRPr sz="3200">
                <a:solidFill>
                  <a:schemeClr val="tx1"/>
                </a:solidFill>
                <a:latin typeface="Verdana" charset="0"/>
                <a:ea typeface="ＭＳ Ｐゴシック" charset="-128"/>
              </a:defRPr>
            </a:lvl3pPr>
            <a:lvl4pPr marL="1600200" indent="-228600">
              <a:defRPr sz="3200">
                <a:solidFill>
                  <a:schemeClr val="tx1"/>
                </a:solidFill>
                <a:latin typeface="Verdana" charset="0"/>
                <a:ea typeface="ＭＳ Ｐゴシック" charset="-128"/>
              </a:defRPr>
            </a:lvl4pPr>
            <a:lvl5pPr marL="2057400" indent="-228600">
              <a:defRPr sz="3200">
                <a:solidFill>
                  <a:schemeClr val="tx1"/>
                </a:solidFill>
                <a:latin typeface="Verdana" charset="0"/>
                <a:ea typeface="ＭＳ Ｐゴシック" charset="-128"/>
              </a:defRPr>
            </a:lvl5pPr>
            <a:lvl6pPr marL="2514600" indent="-228600" eaLnBrk="0" fontAlgn="base" hangingPunct="0">
              <a:spcBef>
                <a:spcPct val="0"/>
              </a:spcBef>
              <a:spcAft>
                <a:spcPct val="0"/>
              </a:spcAft>
              <a:defRPr sz="3200">
                <a:solidFill>
                  <a:schemeClr val="tx1"/>
                </a:solidFill>
                <a:latin typeface="Verdana" charset="0"/>
                <a:ea typeface="ＭＳ Ｐゴシック" charset="-128"/>
              </a:defRPr>
            </a:lvl6pPr>
            <a:lvl7pPr marL="2971800" indent="-228600" eaLnBrk="0" fontAlgn="base" hangingPunct="0">
              <a:spcBef>
                <a:spcPct val="0"/>
              </a:spcBef>
              <a:spcAft>
                <a:spcPct val="0"/>
              </a:spcAft>
              <a:defRPr sz="3200">
                <a:solidFill>
                  <a:schemeClr val="tx1"/>
                </a:solidFill>
                <a:latin typeface="Verdana" charset="0"/>
                <a:ea typeface="ＭＳ Ｐゴシック" charset="-128"/>
              </a:defRPr>
            </a:lvl7pPr>
            <a:lvl8pPr marL="3429000" indent="-228600" eaLnBrk="0" fontAlgn="base" hangingPunct="0">
              <a:spcBef>
                <a:spcPct val="0"/>
              </a:spcBef>
              <a:spcAft>
                <a:spcPct val="0"/>
              </a:spcAft>
              <a:defRPr sz="3200">
                <a:solidFill>
                  <a:schemeClr val="tx1"/>
                </a:solidFill>
                <a:latin typeface="Verdana" charset="0"/>
                <a:ea typeface="ＭＳ Ｐゴシック" charset="-128"/>
              </a:defRPr>
            </a:lvl8pPr>
            <a:lvl9pPr marL="3886200" indent="-228600" eaLnBrk="0" fontAlgn="base" hangingPunct="0">
              <a:spcBef>
                <a:spcPct val="0"/>
              </a:spcBef>
              <a:spcAft>
                <a:spcPct val="0"/>
              </a:spcAft>
              <a:defRPr sz="3200">
                <a:solidFill>
                  <a:schemeClr val="tx1"/>
                </a:solidFill>
                <a:latin typeface="Verdana" charset="0"/>
                <a:ea typeface="ＭＳ Ｐゴシック" charset="-128"/>
              </a:defRPr>
            </a:lvl9pPr>
          </a:lstStyle>
          <a:p>
            <a:fld id="{F1F22B26-D48F-4F33-92E3-B15631406F40}" type="slidenum">
              <a:rPr lang="en-US" sz="1200">
                <a:latin typeface="Arial" charset="0"/>
              </a:rPr>
              <a:pPr/>
              <a:t>20</a:t>
            </a:fld>
            <a:endParaRPr lang="en-US" sz="1200">
              <a:latin typeface="Arial" charset="0"/>
            </a:endParaRPr>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4157538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128"/>
              </a:defRPr>
            </a:lvl1pPr>
            <a:lvl2pPr marL="742950" indent="-285750">
              <a:defRPr sz="3200">
                <a:solidFill>
                  <a:schemeClr val="tx1"/>
                </a:solidFill>
                <a:latin typeface="Verdana" charset="0"/>
                <a:ea typeface="ＭＳ Ｐゴシック" charset="-128"/>
              </a:defRPr>
            </a:lvl2pPr>
            <a:lvl3pPr marL="1143000" indent="-228600">
              <a:defRPr sz="3200">
                <a:solidFill>
                  <a:schemeClr val="tx1"/>
                </a:solidFill>
                <a:latin typeface="Verdana" charset="0"/>
                <a:ea typeface="ＭＳ Ｐゴシック" charset="-128"/>
              </a:defRPr>
            </a:lvl3pPr>
            <a:lvl4pPr marL="1600200" indent="-228600">
              <a:defRPr sz="3200">
                <a:solidFill>
                  <a:schemeClr val="tx1"/>
                </a:solidFill>
                <a:latin typeface="Verdana" charset="0"/>
                <a:ea typeface="ＭＳ Ｐゴシック" charset="-128"/>
              </a:defRPr>
            </a:lvl4pPr>
            <a:lvl5pPr marL="2057400" indent="-228600">
              <a:defRPr sz="3200">
                <a:solidFill>
                  <a:schemeClr val="tx1"/>
                </a:solidFill>
                <a:latin typeface="Verdana" charset="0"/>
                <a:ea typeface="ＭＳ Ｐゴシック" charset="-128"/>
              </a:defRPr>
            </a:lvl5pPr>
            <a:lvl6pPr marL="2514600" indent="-228600" eaLnBrk="0" fontAlgn="base" hangingPunct="0">
              <a:spcBef>
                <a:spcPct val="0"/>
              </a:spcBef>
              <a:spcAft>
                <a:spcPct val="0"/>
              </a:spcAft>
              <a:defRPr sz="3200">
                <a:solidFill>
                  <a:schemeClr val="tx1"/>
                </a:solidFill>
                <a:latin typeface="Verdana" charset="0"/>
                <a:ea typeface="ＭＳ Ｐゴシック" charset="-128"/>
              </a:defRPr>
            </a:lvl6pPr>
            <a:lvl7pPr marL="2971800" indent="-228600" eaLnBrk="0" fontAlgn="base" hangingPunct="0">
              <a:spcBef>
                <a:spcPct val="0"/>
              </a:spcBef>
              <a:spcAft>
                <a:spcPct val="0"/>
              </a:spcAft>
              <a:defRPr sz="3200">
                <a:solidFill>
                  <a:schemeClr val="tx1"/>
                </a:solidFill>
                <a:latin typeface="Verdana" charset="0"/>
                <a:ea typeface="ＭＳ Ｐゴシック" charset="-128"/>
              </a:defRPr>
            </a:lvl7pPr>
            <a:lvl8pPr marL="3429000" indent="-228600" eaLnBrk="0" fontAlgn="base" hangingPunct="0">
              <a:spcBef>
                <a:spcPct val="0"/>
              </a:spcBef>
              <a:spcAft>
                <a:spcPct val="0"/>
              </a:spcAft>
              <a:defRPr sz="3200">
                <a:solidFill>
                  <a:schemeClr val="tx1"/>
                </a:solidFill>
                <a:latin typeface="Verdana" charset="0"/>
                <a:ea typeface="ＭＳ Ｐゴシック" charset="-128"/>
              </a:defRPr>
            </a:lvl8pPr>
            <a:lvl9pPr marL="3886200" indent="-228600" eaLnBrk="0" fontAlgn="base" hangingPunct="0">
              <a:spcBef>
                <a:spcPct val="0"/>
              </a:spcBef>
              <a:spcAft>
                <a:spcPct val="0"/>
              </a:spcAft>
              <a:defRPr sz="3200">
                <a:solidFill>
                  <a:schemeClr val="tx1"/>
                </a:solidFill>
                <a:latin typeface="Verdana" charset="0"/>
                <a:ea typeface="ＭＳ Ｐゴシック" charset="-128"/>
              </a:defRPr>
            </a:lvl9pPr>
          </a:lstStyle>
          <a:p>
            <a:fld id="{85279022-4DBF-48CB-95F9-E0CAFA3138FA}" type="slidenum">
              <a:rPr lang="en-US" sz="1200">
                <a:latin typeface="Arial" charset="0"/>
              </a:rPr>
              <a:pPr/>
              <a:t>3</a:t>
            </a:fld>
            <a:endParaRPr lang="en-US" sz="1200">
              <a:latin typeface="Arial" charset="0"/>
            </a:endParaRP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5093059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128"/>
              </a:defRPr>
            </a:lvl1pPr>
            <a:lvl2pPr marL="742950" indent="-285750">
              <a:defRPr sz="3200">
                <a:solidFill>
                  <a:schemeClr val="tx1"/>
                </a:solidFill>
                <a:latin typeface="Verdana" charset="0"/>
                <a:ea typeface="ＭＳ Ｐゴシック" charset="-128"/>
              </a:defRPr>
            </a:lvl2pPr>
            <a:lvl3pPr marL="1143000" indent="-228600">
              <a:defRPr sz="3200">
                <a:solidFill>
                  <a:schemeClr val="tx1"/>
                </a:solidFill>
                <a:latin typeface="Verdana" charset="0"/>
                <a:ea typeface="ＭＳ Ｐゴシック" charset="-128"/>
              </a:defRPr>
            </a:lvl3pPr>
            <a:lvl4pPr marL="1600200" indent="-228600">
              <a:defRPr sz="3200">
                <a:solidFill>
                  <a:schemeClr val="tx1"/>
                </a:solidFill>
                <a:latin typeface="Verdana" charset="0"/>
                <a:ea typeface="ＭＳ Ｐゴシック" charset="-128"/>
              </a:defRPr>
            </a:lvl4pPr>
            <a:lvl5pPr marL="2057400" indent="-228600">
              <a:defRPr sz="3200">
                <a:solidFill>
                  <a:schemeClr val="tx1"/>
                </a:solidFill>
                <a:latin typeface="Verdana" charset="0"/>
                <a:ea typeface="ＭＳ Ｐゴシック" charset="-128"/>
              </a:defRPr>
            </a:lvl5pPr>
            <a:lvl6pPr marL="2514600" indent="-228600" eaLnBrk="0" fontAlgn="base" hangingPunct="0">
              <a:spcBef>
                <a:spcPct val="0"/>
              </a:spcBef>
              <a:spcAft>
                <a:spcPct val="0"/>
              </a:spcAft>
              <a:defRPr sz="3200">
                <a:solidFill>
                  <a:schemeClr val="tx1"/>
                </a:solidFill>
                <a:latin typeface="Verdana" charset="0"/>
                <a:ea typeface="ＭＳ Ｐゴシック" charset="-128"/>
              </a:defRPr>
            </a:lvl6pPr>
            <a:lvl7pPr marL="2971800" indent="-228600" eaLnBrk="0" fontAlgn="base" hangingPunct="0">
              <a:spcBef>
                <a:spcPct val="0"/>
              </a:spcBef>
              <a:spcAft>
                <a:spcPct val="0"/>
              </a:spcAft>
              <a:defRPr sz="3200">
                <a:solidFill>
                  <a:schemeClr val="tx1"/>
                </a:solidFill>
                <a:latin typeface="Verdana" charset="0"/>
                <a:ea typeface="ＭＳ Ｐゴシック" charset="-128"/>
              </a:defRPr>
            </a:lvl7pPr>
            <a:lvl8pPr marL="3429000" indent="-228600" eaLnBrk="0" fontAlgn="base" hangingPunct="0">
              <a:spcBef>
                <a:spcPct val="0"/>
              </a:spcBef>
              <a:spcAft>
                <a:spcPct val="0"/>
              </a:spcAft>
              <a:defRPr sz="3200">
                <a:solidFill>
                  <a:schemeClr val="tx1"/>
                </a:solidFill>
                <a:latin typeface="Verdana" charset="0"/>
                <a:ea typeface="ＭＳ Ｐゴシック" charset="-128"/>
              </a:defRPr>
            </a:lvl8pPr>
            <a:lvl9pPr marL="3886200" indent="-228600" eaLnBrk="0" fontAlgn="base" hangingPunct="0">
              <a:spcBef>
                <a:spcPct val="0"/>
              </a:spcBef>
              <a:spcAft>
                <a:spcPct val="0"/>
              </a:spcAft>
              <a:defRPr sz="3200">
                <a:solidFill>
                  <a:schemeClr val="tx1"/>
                </a:solidFill>
                <a:latin typeface="Verdana" charset="0"/>
                <a:ea typeface="ＭＳ Ｐゴシック" charset="-128"/>
              </a:defRPr>
            </a:lvl9pPr>
          </a:lstStyle>
          <a:p>
            <a:fld id="{96DAC629-C662-4C1D-A57B-D583A00EBAFB}" type="slidenum">
              <a:rPr lang="en-US" sz="1200">
                <a:latin typeface="Arial" charset="0"/>
              </a:rPr>
              <a:pPr/>
              <a:t>21</a:t>
            </a:fld>
            <a:endParaRPr lang="en-US" sz="1200">
              <a:latin typeface="Arial" charset="0"/>
            </a:endParaRPr>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41099038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128"/>
              </a:defRPr>
            </a:lvl1pPr>
            <a:lvl2pPr marL="742950" indent="-285750">
              <a:defRPr sz="3200">
                <a:solidFill>
                  <a:schemeClr val="tx1"/>
                </a:solidFill>
                <a:latin typeface="Verdana" charset="0"/>
                <a:ea typeface="ＭＳ Ｐゴシック" charset="-128"/>
              </a:defRPr>
            </a:lvl2pPr>
            <a:lvl3pPr marL="1143000" indent="-228600">
              <a:defRPr sz="3200">
                <a:solidFill>
                  <a:schemeClr val="tx1"/>
                </a:solidFill>
                <a:latin typeface="Verdana" charset="0"/>
                <a:ea typeface="ＭＳ Ｐゴシック" charset="-128"/>
              </a:defRPr>
            </a:lvl3pPr>
            <a:lvl4pPr marL="1600200" indent="-228600">
              <a:defRPr sz="3200">
                <a:solidFill>
                  <a:schemeClr val="tx1"/>
                </a:solidFill>
                <a:latin typeface="Verdana" charset="0"/>
                <a:ea typeface="ＭＳ Ｐゴシック" charset="-128"/>
              </a:defRPr>
            </a:lvl4pPr>
            <a:lvl5pPr marL="2057400" indent="-228600">
              <a:defRPr sz="3200">
                <a:solidFill>
                  <a:schemeClr val="tx1"/>
                </a:solidFill>
                <a:latin typeface="Verdana" charset="0"/>
                <a:ea typeface="ＭＳ Ｐゴシック" charset="-128"/>
              </a:defRPr>
            </a:lvl5pPr>
            <a:lvl6pPr marL="2514600" indent="-228600" eaLnBrk="0" fontAlgn="base" hangingPunct="0">
              <a:spcBef>
                <a:spcPct val="0"/>
              </a:spcBef>
              <a:spcAft>
                <a:spcPct val="0"/>
              </a:spcAft>
              <a:defRPr sz="3200">
                <a:solidFill>
                  <a:schemeClr val="tx1"/>
                </a:solidFill>
                <a:latin typeface="Verdana" charset="0"/>
                <a:ea typeface="ＭＳ Ｐゴシック" charset="-128"/>
              </a:defRPr>
            </a:lvl6pPr>
            <a:lvl7pPr marL="2971800" indent="-228600" eaLnBrk="0" fontAlgn="base" hangingPunct="0">
              <a:spcBef>
                <a:spcPct val="0"/>
              </a:spcBef>
              <a:spcAft>
                <a:spcPct val="0"/>
              </a:spcAft>
              <a:defRPr sz="3200">
                <a:solidFill>
                  <a:schemeClr val="tx1"/>
                </a:solidFill>
                <a:latin typeface="Verdana" charset="0"/>
                <a:ea typeface="ＭＳ Ｐゴシック" charset="-128"/>
              </a:defRPr>
            </a:lvl7pPr>
            <a:lvl8pPr marL="3429000" indent="-228600" eaLnBrk="0" fontAlgn="base" hangingPunct="0">
              <a:spcBef>
                <a:spcPct val="0"/>
              </a:spcBef>
              <a:spcAft>
                <a:spcPct val="0"/>
              </a:spcAft>
              <a:defRPr sz="3200">
                <a:solidFill>
                  <a:schemeClr val="tx1"/>
                </a:solidFill>
                <a:latin typeface="Verdana" charset="0"/>
                <a:ea typeface="ＭＳ Ｐゴシック" charset="-128"/>
              </a:defRPr>
            </a:lvl8pPr>
            <a:lvl9pPr marL="3886200" indent="-228600" eaLnBrk="0" fontAlgn="base" hangingPunct="0">
              <a:spcBef>
                <a:spcPct val="0"/>
              </a:spcBef>
              <a:spcAft>
                <a:spcPct val="0"/>
              </a:spcAft>
              <a:defRPr sz="3200">
                <a:solidFill>
                  <a:schemeClr val="tx1"/>
                </a:solidFill>
                <a:latin typeface="Verdana" charset="0"/>
                <a:ea typeface="ＭＳ Ｐゴシック" charset="-128"/>
              </a:defRPr>
            </a:lvl9pPr>
          </a:lstStyle>
          <a:p>
            <a:fld id="{96DAC629-C662-4C1D-A57B-D583A00EBAFB}" type="slidenum">
              <a:rPr lang="en-US" sz="1200">
                <a:latin typeface="Arial" charset="0"/>
              </a:rPr>
              <a:pPr/>
              <a:t>22</a:t>
            </a:fld>
            <a:endParaRPr lang="en-US" sz="1200">
              <a:latin typeface="Arial" charset="0"/>
            </a:endParaRPr>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8885353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128"/>
              </a:defRPr>
            </a:lvl1pPr>
            <a:lvl2pPr marL="742950" indent="-285750">
              <a:defRPr sz="3200">
                <a:solidFill>
                  <a:schemeClr val="tx1"/>
                </a:solidFill>
                <a:latin typeface="Verdana" charset="0"/>
                <a:ea typeface="ＭＳ Ｐゴシック" charset="-128"/>
              </a:defRPr>
            </a:lvl2pPr>
            <a:lvl3pPr marL="1143000" indent="-228600">
              <a:defRPr sz="3200">
                <a:solidFill>
                  <a:schemeClr val="tx1"/>
                </a:solidFill>
                <a:latin typeface="Verdana" charset="0"/>
                <a:ea typeface="ＭＳ Ｐゴシック" charset="-128"/>
              </a:defRPr>
            </a:lvl3pPr>
            <a:lvl4pPr marL="1600200" indent="-228600">
              <a:defRPr sz="3200">
                <a:solidFill>
                  <a:schemeClr val="tx1"/>
                </a:solidFill>
                <a:latin typeface="Verdana" charset="0"/>
                <a:ea typeface="ＭＳ Ｐゴシック" charset="-128"/>
              </a:defRPr>
            </a:lvl4pPr>
            <a:lvl5pPr marL="2057400" indent="-228600">
              <a:defRPr sz="3200">
                <a:solidFill>
                  <a:schemeClr val="tx1"/>
                </a:solidFill>
                <a:latin typeface="Verdana" charset="0"/>
                <a:ea typeface="ＭＳ Ｐゴシック" charset="-128"/>
              </a:defRPr>
            </a:lvl5pPr>
            <a:lvl6pPr marL="2514600" indent="-228600" eaLnBrk="0" fontAlgn="base" hangingPunct="0">
              <a:spcBef>
                <a:spcPct val="0"/>
              </a:spcBef>
              <a:spcAft>
                <a:spcPct val="0"/>
              </a:spcAft>
              <a:defRPr sz="3200">
                <a:solidFill>
                  <a:schemeClr val="tx1"/>
                </a:solidFill>
                <a:latin typeface="Verdana" charset="0"/>
                <a:ea typeface="ＭＳ Ｐゴシック" charset="-128"/>
              </a:defRPr>
            </a:lvl6pPr>
            <a:lvl7pPr marL="2971800" indent="-228600" eaLnBrk="0" fontAlgn="base" hangingPunct="0">
              <a:spcBef>
                <a:spcPct val="0"/>
              </a:spcBef>
              <a:spcAft>
                <a:spcPct val="0"/>
              </a:spcAft>
              <a:defRPr sz="3200">
                <a:solidFill>
                  <a:schemeClr val="tx1"/>
                </a:solidFill>
                <a:latin typeface="Verdana" charset="0"/>
                <a:ea typeface="ＭＳ Ｐゴシック" charset="-128"/>
              </a:defRPr>
            </a:lvl7pPr>
            <a:lvl8pPr marL="3429000" indent="-228600" eaLnBrk="0" fontAlgn="base" hangingPunct="0">
              <a:spcBef>
                <a:spcPct val="0"/>
              </a:spcBef>
              <a:spcAft>
                <a:spcPct val="0"/>
              </a:spcAft>
              <a:defRPr sz="3200">
                <a:solidFill>
                  <a:schemeClr val="tx1"/>
                </a:solidFill>
                <a:latin typeface="Verdana" charset="0"/>
                <a:ea typeface="ＭＳ Ｐゴシック" charset="-128"/>
              </a:defRPr>
            </a:lvl8pPr>
            <a:lvl9pPr marL="3886200" indent="-228600" eaLnBrk="0" fontAlgn="base" hangingPunct="0">
              <a:spcBef>
                <a:spcPct val="0"/>
              </a:spcBef>
              <a:spcAft>
                <a:spcPct val="0"/>
              </a:spcAft>
              <a:defRPr sz="3200">
                <a:solidFill>
                  <a:schemeClr val="tx1"/>
                </a:solidFill>
                <a:latin typeface="Verdana" charset="0"/>
                <a:ea typeface="ＭＳ Ｐゴシック" charset="-128"/>
              </a:defRPr>
            </a:lvl9pPr>
          </a:lstStyle>
          <a:p>
            <a:fld id="{96DAC629-C662-4C1D-A57B-D583A00EBAFB}" type="slidenum">
              <a:rPr lang="en-US" sz="1200">
                <a:latin typeface="Arial" charset="0"/>
              </a:rPr>
              <a:pPr/>
              <a:t>23</a:t>
            </a:fld>
            <a:endParaRPr lang="en-US" sz="1200">
              <a:latin typeface="Arial" charset="0"/>
            </a:endParaRPr>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42130038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128"/>
              </a:defRPr>
            </a:lvl1pPr>
            <a:lvl2pPr marL="742950" indent="-285750">
              <a:defRPr sz="3200">
                <a:solidFill>
                  <a:schemeClr val="tx1"/>
                </a:solidFill>
                <a:latin typeface="Verdana" charset="0"/>
                <a:ea typeface="ＭＳ Ｐゴシック" charset="-128"/>
              </a:defRPr>
            </a:lvl2pPr>
            <a:lvl3pPr marL="1143000" indent="-228600">
              <a:defRPr sz="3200">
                <a:solidFill>
                  <a:schemeClr val="tx1"/>
                </a:solidFill>
                <a:latin typeface="Verdana" charset="0"/>
                <a:ea typeface="ＭＳ Ｐゴシック" charset="-128"/>
              </a:defRPr>
            </a:lvl3pPr>
            <a:lvl4pPr marL="1600200" indent="-228600">
              <a:defRPr sz="3200">
                <a:solidFill>
                  <a:schemeClr val="tx1"/>
                </a:solidFill>
                <a:latin typeface="Verdana" charset="0"/>
                <a:ea typeface="ＭＳ Ｐゴシック" charset="-128"/>
              </a:defRPr>
            </a:lvl4pPr>
            <a:lvl5pPr marL="2057400" indent="-228600">
              <a:defRPr sz="3200">
                <a:solidFill>
                  <a:schemeClr val="tx1"/>
                </a:solidFill>
                <a:latin typeface="Verdana" charset="0"/>
                <a:ea typeface="ＭＳ Ｐゴシック" charset="-128"/>
              </a:defRPr>
            </a:lvl5pPr>
            <a:lvl6pPr marL="2514600" indent="-228600" eaLnBrk="0" fontAlgn="base" hangingPunct="0">
              <a:spcBef>
                <a:spcPct val="0"/>
              </a:spcBef>
              <a:spcAft>
                <a:spcPct val="0"/>
              </a:spcAft>
              <a:defRPr sz="3200">
                <a:solidFill>
                  <a:schemeClr val="tx1"/>
                </a:solidFill>
                <a:latin typeface="Verdana" charset="0"/>
                <a:ea typeface="ＭＳ Ｐゴシック" charset="-128"/>
              </a:defRPr>
            </a:lvl6pPr>
            <a:lvl7pPr marL="2971800" indent="-228600" eaLnBrk="0" fontAlgn="base" hangingPunct="0">
              <a:spcBef>
                <a:spcPct val="0"/>
              </a:spcBef>
              <a:spcAft>
                <a:spcPct val="0"/>
              </a:spcAft>
              <a:defRPr sz="3200">
                <a:solidFill>
                  <a:schemeClr val="tx1"/>
                </a:solidFill>
                <a:latin typeface="Verdana" charset="0"/>
                <a:ea typeface="ＭＳ Ｐゴシック" charset="-128"/>
              </a:defRPr>
            </a:lvl7pPr>
            <a:lvl8pPr marL="3429000" indent="-228600" eaLnBrk="0" fontAlgn="base" hangingPunct="0">
              <a:spcBef>
                <a:spcPct val="0"/>
              </a:spcBef>
              <a:spcAft>
                <a:spcPct val="0"/>
              </a:spcAft>
              <a:defRPr sz="3200">
                <a:solidFill>
                  <a:schemeClr val="tx1"/>
                </a:solidFill>
                <a:latin typeface="Verdana" charset="0"/>
                <a:ea typeface="ＭＳ Ｐゴシック" charset="-128"/>
              </a:defRPr>
            </a:lvl8pPr>
            <a:lvl9pPr marL="3886200" indent="-228600" eaLnBrk="0" fontAlgn="base" hangingPunct="0">
              <a:spcBef>
                <a:spcPct val="0"/>
              </a:spcBef>
              <a:spcAft>
                <a:spcPct val="0"/>
              </a:spcAft>
              <a:defRPr sz="3200">
                <a:solidFill>
                  <a:schemeClr val="tx1"/>
                </a:solidFill>
                <a:latin typeface="Verdana" charset="0"/>
                <a:ea typeface="ＭＳ Ｐゴシック" charset="-128"/>
              </a:defRPr>
            </a:lvl9pPr>
          </a:lstStyle>
          <a:p>
            <a:fld id="{96DAC629-C662-4C1D-A57B-D583A00EBAFB}" type="slidenum">
              <a:rPr lang="en-US" sz="1200">
                <a:latin typeface="Arial" charset="0"/>
              </a:rPr>
              <a:pPr/>
              <a:t>24</a:t>
            </a:fld>
            <a:endParaRPr lang="en-US" sz="1200">
              <a:latin typeface="Arial" charset="0"/>
            </a:endParaRPr>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728208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128"/>
              </a:defRPr>
            </a:lvl1pPr>
            <a:lvl2pPr marL="742950" indent="-285750">
              <a:defRPr sz="3200">
                <a:solidFill>
                  <a:schemeClr val="tx1"/>
                </a:solidFill>
                <a:latin typeface="Verdana" charset="0"/>
                <a:ea typeface="ＭＳ Ｐゴシック" charset="-128"/>
              </a:defRPr>
            </a:lvl2pPr>
            <a:lvl3pPr marL="1143000" indent="-228600">
              <a:defRPr sz="3200">
                <a:solidFill>
                  <a:schemeClr val="tx1"/>
                </a:solidFill>
                <a:latin typeface="Verdana" charset="0"/>
                <a:ea typeface="ＭＳ Ｐゴシック" charset="-128"/>
              </a:defRPr>
            </a:lvl3pPr>
            <a:lvl4pPr marL="1600200" indent="-228600">
              <a:defRPr sz="3200">
                <a:solidFill>
                  <a:schemeClr val="tx1"/>
                </a:solidFill>
                <a:latin typeface="Verdana" charset="0"/>
                <a:ea typeface="ＭＳ Ｐゴシック" charset="-128"/>
              </a:defRPr>
            </a:lvl4pPr>
            <a:lvl5pPr marL="2057400" indent="-228600">
              <a:defRPr sz="3200">
                <a:solidFill>
                  <a:schemeClr val="tx1"/>
                </a:solidFill>
                <a:latin typeface="Verdana" charset="0"/>
                <a:ea typeface="ＭＳ Ｐゴシック" charset="-128"/>
              </a:defRPr>
            </a:lvl5pPr>
            <a:lvl6pPr marL="2514600" indent="-228600" eaLnBrk="0" fontAlgn="base" hangingPunct="0">
              <a:spcBef>
                <a:spcPct val="0"/>
              </a:spcBef>
              <a:spcAft>
                <a:spcPct val="0"/>
              </a:spcAft>
              <a:defRPr sz="3200">
                <a:solidFill>
                  <a:schemeClr val="tx1"/>
                </a:solidFill>
                <a:latin typeface="Verdana" charset="0"/>
                <a:ea typeface="ＭＳ Ｐゴシック" charset="-128"/>
              </a:defRPr>
            </a:lvl6pPr>
            <a:lvl7pPr marL="2971800" indent="-228600" eaLnBrk="0" fontAlgn="base" hangingPunct="0">
              <a:spcBef>
                <a:spcPct val="0"/>
              </a:spcBef>
              <a:spcAft>
                <a:spcPct val="0"/>
              </a:spcAft>
              <a:defRPr sz="3200">
                <a:solidFill>
                  <a:schemeClr val="tx1"/>
                </a:solidFill>
                <a:latin typeface="Verdana" charset="0"/>
                <a:ea typeface="ＭＳ Ｐゴシック" charset="-128"/>
              </a:defRPr>
            </a:lvl7pPr>
            <a:lvl8pPr marL="3429000" indent="-228600" eaLnBrk="0" fontAlgn="base" hangingPunct="0">
              <a:spcBef>
                <a:spcPct val="0"/>
              </a:spcBef>
              <a:spcAft>
                <a:spcPct val="0"/>
              </a:spcAft>
              <a:defRPr sz="3200">
                <a:solidFill>
                  <a:schemeClr val="tx1"/>
                </a:solidFill>
                <a:latin typeface="Verdana" charset="0"/>
                <a:ea typeface="ＭＳ Ｐゴシック" charset="-128"/>
              </a:defRPr>
            </a:lvl8pPr>
            <a:lvl9pPr marL="3886200" indent="-228600" eaLnBrk="0" fontAlgn="base" hangingPunct="0">
              <a:spcBef>
                <a:spcPct val="0"/>
              </a:spcBef>
              <a:spcAft>
                <a:spcPct val="0"/>
              </a:spcAft>
              <a:defRPr sz="3200">
                <a:solidFill>
                  <a:schemeClr val="tx1"/>
                </a:solidFill>
                <a:latin typeface="Verdana" charset="0"/>
                <a:ea typeface="ＭＳ Ｐゴシック" charset="-128"/>
              </a:defRPr>
            </a:lvl9pPr>
          </a:lstStyle>
          <a:p>
            <a:fld id="{96DAC629-C662-4C1D-A57B-D583A00EBAFB}" type="slidenum">
              <a:rPr lang="en-US" sz="1200">
                <a:latin typeface="Arial" charset="0"/>
              </a:rPr>
              <a:pPr/>
              <a:t>25</a:t>
            </a:fld>
            <a:endParaRPr lang="en-US" sz="1200">
              <a:latin typeface="Arial" charset="0"/>
            </a:endParaRPr>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41820791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128"/>
              </a:defRPr>
            </a:lvl1pPr>
            <a:lvl2pPr marL="742950" indent="-285750">
              <a:defRPr sz="3200">
                <a:solidFill>
                  <a:schemeClr val="tx1"/>
                </a:solidFill>
                <a:latin typeface="Verdana" charset="0"/>
                <a:ea typeface="ＭＳ Ｐゴシック" charset="-128"/>
              </a:defRPr>
            </a:lvl2pPr>
            <a:lvl3pPr marL="1143000" indent="-228600">
              <a:defRPr sz="3200">
                <a:solidFill>
                  <a:schemeClr val="tx1"/>
                </a:solidFill>
                <a:latin typeface="Verdana" charset="0"/>
                <a:ea typeface="ＭＳ Ｐゴシック" charset="-128"/>
              </a:defRPr>
            </a:lvl3pPr>
            <a:lvl4pPr marL="1600200" indent="-228600">
              <a:defRPr sz="3200">
                <a:solidFill>
                  <a:schemeClr val="tx1"/>
                </a:solidFill>
                <a:latin typeface="Verdana" charset="0"/>
                <a:ea typeface="ＭＳ Ｐゴシック" charset="-128"/>
              </a:defRPr>
            </a:lvl4pPr>
            <a:lvl5pPr marL="2057400" indent="-228600">
              <a:defRPr sz="3200">
                <a:solidFill>
                  <a:schemeClr val="tx1"/>
                </a:solidFill>
                <a:latin typeface="Verdana" charset="0"/>
                <a:ea typeface="ＭＳ Ｐゴシック" charset="-128"/>
              </a:defRPr>
            </a:lvl5pPr>
            <a:lvl6pPr marL="2514600" indent="-228600" eaLnBrk="0" fontAlgn="base" hangingPunct="0">
              <a:spcBef>
                <a:spcPct val="0"/>
              </a:spcBef>
              <a:spcAft>
                <a:spcPct val="0"/>
              </a:spcAft>
              <a:defRPr sz="3200">
                <a:solidFill>
                  <a:schemeClr val="tx1"/>
                </a:solidFill>
                <a:latin typeface="Verdana" charset="0"/>
                <a:ea typeface="ＭＳ Ｐゴシック" charset="-128"/>
              </a:defRPr>
            </a:lvl6pPr>
            <a:lvl7pPr marL="2971800" indent="-228600" eaLnBrk="0" fontAlgn="base" hangingPunct="0">
              <a:spcBef>
                <a:spcPct val="0"/>
              </a:spcBef>
              <a:spcAft>
                <a:spcPct val="0"/>
              </a:spcAft>
              <a:defRPr sz="3200">
                <a:solidFill>
                  <a:schemeClr val="tx1"/>
                </a:solidFill>
                <a:latin typeface="Verdana" charset="0"/>
                <a:ea typeface="ＭＳ Ｐゴシック" charset="-128"/>
              </a:defRPr>
            </a:lvl7pPr>
            <a:lvl8pPr marL="3429000" indent="-228600" eaLnBrk="0" fontAlgn="base" hangingPunct="0">
              <a:spcBef>
                <a:spcPct val="0"/>
              </a:spcBef>
              <a:spcAft>
                <a:spcPct val="0"/>
              </a:spcAft>
              <a:defRPr sz="3200">
                <a:solidFill>
                  <a:schemeClr val="tx1"/>
                </a:solidFill>
                <a:latin typeface="Verdana" charset="0"/>
                <a:ea typeface="ＭＳ Ｐゴシック" charset="-128"/>
              </a:defRPr>
            </a:lvl8pPr>
            <a:lvl9pPr marL="3886200" indent="-228600" eaLnBrk="0" fontAlgn="base" hangingPunct="0">
              <a:spcBef>
                <a:spcPct val="0"/>
              </a:spcBef>
              <a:spcAft>
                <a:spcPct val="0"/>
              </a:spcAft>
              <a:defRPr sz="3200">
                <a:solidFill>
                  <a:schemeClr val="tx1"/>
                </a:solidFill>
                <a:latin typeface="Verdana" charset="0"/>
                <a:ea typeface="ＭＳ Ｐゴシック" charset="-128"/>
              </a:defRPr>
            </a:lvl9pPr>
          </a:lstStyle>
          <a:p>
            <a:fld id="{784D94D8-C2A8-4DA1-B783-B9EB3EF7261D}" type="slidenum">
              <a:rPr lang="en-US" sz="1200">
                <a:latin typeface="Arial" charset="0"/>
              </a:rPr>
              <a:pPr/>
              <a:t>26</a:t>
            </a:fld>
            <a:endParaRPr lang="en-US" sz="1200">
              <a:latin typeface="Arial" charset="0"/>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8130069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128"/>
              </a:defRPr>
            </a:lvl1pPr>
            <a:lvl2pPr marL="742950" indent="-285750">
              <a:defRPr sz="3200">
                <a:solidFill>
                  <a:schemeClr val="tx1"/>
                </a:solidFill>
                <a:latin typeface="Verdana" charset="0"/>
                <a:ea typeface="ＭＳ Ｐゴシック" charset="-128"/>
              </a:defRPr>
            </a:lvl2pPr>
            <a:lvl3pPr marL="1143000" indent="-228600">
              <a:defRPr sz="3200">
                <a:solidFill>
                  <a:schemeClr val="tx1"/>
                </a:solidFill>
                <a:latin typeface="Verdana" charset="0"/>
                <a:ea typeface="ＭＳ Ｐゴシック" charset="-128"/>
              </a:defRPr>
            </a:lvl3pPr>
            <a:lvl4pPr marL="1600200" indent="-228600">
              <a:defRPr sz="3200">
                <a:solidFill>
                  <a:schemeClr val="tx1"/>
                </a:solidFill>
                <a:latin typeface="Verdana" charset="0"/>
                <a:ea typeface="ＭＳ Ｐゴシック" charset="-128"/>
              </a:defRPr>
            </a:lvl4pPr>
            <a:lvl5pPr marL="2057400" indent="-228600">
              <a:defRPr sz="3200">
                <a:solidFill>
                  <a:schemeClr val="tx1"/>
                </a:solidFill>
                <a:latin typeface="Verdana" charset="0"/>
                <a:ea typeface="ＭＳ Ｐゴシック" charset="-128"/>
              </a:defRPr>
            </a:lvl5pPr>
            <a:lvl6pPr marL="2514600" indent="-228600" eaLnBrk="0" fontAlgn="base" hangingPunct="0">
              <a:spcBef>
                <a:spcPct val="0"/>
              </a:spcBef>
              <a:spcAft>
                <a:spcPct val="0"/>
              </a:spcAft>
              <a:defRPr sz="3200">
                <a:solidFill>
                  <a:schemeClr val="tx1"/>
                </a:solidFill>
                <a:latin typeface="Verdana" charset="0"/>
                <a:ea typeface="ＭＳ Ｐゴシック" charset="-128"/>
              </a:defRPr>
            </a:lvl6pPr>
            <a:lvl7pPr marL="2971800" indent="-228600" eaLnBrk="0" fontAlgn="base" hangingPunct="0">
              <a:spcBef>
                <a:spcPct val="0"/>
              </a:spcBef>
              <a:spcAft>
                <a:spcPct val="0"/>
              </a:spcAft>
              <a:defRPr sz="3200">
                <a:solidFill>
                  <a:schemeClr val="tx1"/>
                </a:solidFill>
                <a:latin typeface="Verdana" charset="0"/>
                <a:ea typeface="ＭＳ Ｐゴシック" charset="-128"/>
              </a:defRPr>
            </a:lvl7pPr>
            <a:lvl8pPr marL="3429000" indent="-228600" eaLnBrk="0" fontAlgn="base" hangingPunct="0">
              <a:spcBef>
                <a:spcPct val="0"/>
              </a:spcBef>
              <a:spcAft>
                <a:spcPct val="0"/>
              </a:spcAft>
              <a:defRPr sz="3200">
                <a:solidFill>
                  <a:schemeClr val="tx1"/>
                </a:solidFill>
                <a:latin typeface="Verdana" charset="0"/>
                <a:ea typeface="ＭＳ Ｐゴシック" charset="-128"/>
              </a:defRPr>
            </a:lvl8pPr>
            <a:lvl9pPr marL="3886200" indent="-228600" eaLnBrk="0" fontAlgn="base" hangingPunct="0">
              <a:spcBef>
                <a:spcPct val="0"/>
              </a:spcBef>
              <a:spcAft>
                <a:spcPct val="0"/>
              </a:spcAft>
              <a:defRPr sz="3200">
                <a:solidFill>
                  <a:schemeClr val="tx1"/>
                </a:solidFill>
                <a:latin typeface="Verdana" charset="0"/>
                <a:ea typeface="ＭＳ Ｐゴシック" charset="-128"/>
              </a:defRPr>
            </a:lvl9pPr>
          </a:lstStyle>
          <a:p>
            <a:fld id="{5E6AA48D-03F7-413C-AD03-02F6EA0C4994}" type="slidenum">
              <a:rPr lang="en-US" sz="1200">
                <a:latin typeface="Arial" charset="0"/>
              </a:rPr>
              <a:pPr/>
              <a:t>27</a:t>
            </a:fld>
            <a:endParaRPr lang="en-US" sz="1200">
              <a:latin typeface="Arial" charset="0"/>
            </a:endParaRPr>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0166564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128"/>
              </a:defRPr>
            </a:lvl1pPr>
            <a:lvl2pPr marL="742950" indent="-285750">
              <a:defRPr sz="3200">
                <a:solidFill>
                  <a:schemeClr val="tx1"/>
                </a:solidFill>
                <a:latin typeface="Verdana" charset="0"/>
                <a:ea typeface="ＭＳ Ｐゴシック" charset="-128"/>
              </a:defRPr>
            </a:lvl2pPr>
            <a:lvl3pPr marL="1143000" indent="-228600">
              <a:defRPr sz="3200">
                <a:solidFill>
                  <a:schemeClr val="tx1"/>
                </a:solidFill>
                <a:latin typeface="Verdana" charset="0"/>
                <a:ea typeface="ＭＳ Ｐゴシック" charset="-128"/>
              </a:defRPr>
            </a:lvl3pPr>
            <a:lvl4pPr marL="1600200" indent="-228600">
              <a:defRPr sz="3200">
                <a:solidFill>
                  <a:schemeClr val="tx1"/>
                </a:solidFill>
                <a:latin typeface="Verdana" charset="0"/>
                <a:ea typeface="ＭＳ Ｐゴシック" charset="-128"/>
              </a:defRPr>
            </a:lvl4pPr>
            <a:lvl5pPr marL="2057400" indent="-228600">
              <a:defRPr sz="3200">
                <a:solidFill>
                  <a:schemeClr val="tx1"/>
                </a:solidFill>
                <a:latin typeface="Verdana" charset="0"/>
                <a:ea typeface="ＭＳ Ｐゴシック" charset="-128"/>
              </a:defRPr>
            </a:lvl5pPr>
            <a:lvl6pPr marL="2514600" indent="-228600" eaLnBrk="0" fontAlgn="base" hangingPunct="0">
              <a:spcBef>
                <a:spcPct val="0"/>
              </a:spcBef>
              <a:spcAft>
                <a:spcPct val="0"/>
              </a:spcAft>
              <a:defRPr sz="3200">
                <a:solidFill>
                  <a:schemeClr val="tx1"/>
                </a:solidFill>
                <a:latin typeface="Verdana" charset="0"/>
                <a:ea typeface="ＭＳ Ｐゴシック" charset="-128"/>
              </a:defRPr>
            </a:lvl6pPr>
            <a:lvl7pPr marL="2971800" indent="-228600" eaLnBrk="0" fontAlgn="base" hangingPunct="0">
              <a:spcBef>
                <a:spcPct val="0"/>
              </a:spcBef>
              <a:spcAft>
                <a:spcPct val="0"/>
              </a:spcAft>
              <a:defRPr sz="3200">
                <a:solidFill>
                  <a:schemeClr val="tx1"/>
                </a:solidFill>
                <a:latin typeface="Verdana" charset="0"/>
                <a:ea typeface="ＭＳ Ｐゴシック" charset="-128"/>
              </a:defRPr>
            </a:lvl7pPr>
            <a:lvl8pPr marL="3429000" indent="-228600" eaLnBrk="0" fontAlgn="base" hangingPunct="0">
              <a:spcBef>
                <a:spcPct val="0"/>
              </a:spcBef>
              <a:spcAft>
                <a:spcPct val="0"/>
              </a:spcAft>
              <a:defRPr sz="3200">
                <a:solidFill>
                  <a:schemeClr val="tx1"/>
                </a:solidFill>
                <a:latin typeface="Verdana" charset="0"/>
                <a:ea typeface="ＭＳ Ｐゴシック" charset="-128"/>
              </a:defRPr>
            </a:lvl8pPr>
            <a:lvl9pPr marL="3886200" indent="-228600" eaLnBrk="0" fontAlgn="base" hangingPunct="0">
              <a:spcBef>
                <a:spcPct val="0"/>
              </a:spcBef>
              <a:spcAft>
                <a:spcPct val="0"/>
              </a:spcAft>
              <a:defRPr sz="3200">
                <a:solidFill>
                  <a:schemeClr val="tx1"/>
                </a:solidFill>
                <a:latin typeface="Verdana" charset="0"/>
                <a:ea typeface="ＭＳ Ｐゴシック" charset="-128"/>
              </a:defRPr>
            </a:lvl9pPr>
          </a:lstStyle>
          <a:p>
            <a:fld id="{1488E167-5702-40C1-AE6F-0D5E871BA35F}" type="slidenum">
              <a:rPr lang="en-US" sz="1200">
                <a:latin typeface="Arial" charset="0"/>
              </a:rPr>
              <a:pPr/>
              <a:t>28</a:t>
            </a:fld>
            <a:endParaRPr lang="en-US" sz="1200">
              <a:latin typeface="Arial" charset="0"/>
            </a:endParaRPr>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7170738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128"/>
              </a:defRPr>
            </a:lvl1pPr>
            <a:lvl2pPr marL="742950" indent="-285750">
              <a:defRPr sz="3200">
                <a:solidFill>
                  <a:schemeClr val="tx1"/>
                </a:solidFill>
                <a:latin typeface="Verdana" charset="0"/>
                <a:ea typeface="ＭＳ Ｐゴシック" charset="-128"/>
              </a:defRPr>
            </a:lvl2pPr>
            <a:lvl3pPr marL="1143000" indent="-228600">
              <a:defRPr sz="3200">
                <a:solidFill>
                  <a:schemeClr val="tx1"/>
                </a:solidFill>
                <a:latin typeface="Verdana" charset="0"/>
                <a:ea typeface="ＭＳ Ｐゴシック" charset="-128"/>
              </a:defRPr>
            </a:lvl3pPr>
            <a:lvl4pPr marL="1600200" indent="-228600">
              <a:defRPr sz="3200">
                <a:solidFill>
                  <a:schemeClr val="tx1"/>
                </a:solidFill>
                <a:latin typeface="Verdana" charset="0"/>
                <a:ea typeface="ＭＳ Ｐゴシック" charset="-128"/>
              </a:defRPr>
            </a:lvl4pPr>
            <a:lvl5pPr marL="2057400" indent="-228600">
              <a:defRPr sz="3200">
                <a:solidFill>
                  <a:schemeClr val="tx1"/>
                </a:solidFill>
                <a:latin typeface="Verdana" charset="0"/>
                <a:ea typeface="ＭＳ Ｐゴシック" charset="-128"/>
              </a:defRPr>
            </a:lvl5pPr>
            <a:lvl6pPr marL="2514600" indent="-228600" eaLnBrk="0" fontAlgn="base" hangingPunct="0">
              <a:spcBef>
                <a:spcPct val="0"/>
              </a:spcBef>
              <a:spcAft>
                <a:spcPct val="0"/>
              </a:spcAft>
              <a:defRPr sz="3200">
                <a:solidFill>
                  <a:schemeClr val="tx1"/>
                </a:solidFill>
                <a:latin typeface="Verdana" charset="0"/>
                <a:ea typeface="ＭＳ Ｐゴシック" charset="-128"/>
              </a:defRPr>
            </a:lvl6pPr>
            <a:lvl7pPr marL="2971800" indent="-228600" eaLnBrk="0" fontAlgn="base" hangingPunct="0">
              <a:spcBef>
                <a:spcPct val="0"/>
              </a:spcBef>
              <a:spcAft>
                <a:spcPct val="0"/>
              </a:spcAft>
              <a:defRPr sz="3200">
                <a:solidFill>
                  <a:schemeClr val="tx1"/>
                </a:solidFill>
                <a:latin typeface="Verdana" charset="0"/>
                <a:ea typeface="ＭＳ Ｐゴシック" charset="-128"/>
              </a:defRPr>
            </a:lvl7pPr>
            <a:lvl8pPr marL="3429000" indent="-228600" eaLnBrk="0" fontAlgn="base" hangingPunct="0">
              <a:spcBef>
                <a:spcPct val="0"/>
              </a:spcBef>
              <a:spcAft>
                <a:spcPct val="0"/>
              </a:spcAft>
              <a:defRPr sz="3200">
                <a:solidFill>
                  <a:schemeClr val="tx1"/>
                </a:solidFill>
                <a:latin typeface="Verdana" charset="0"/>
                <a:ea typeface="ＭＳ Ｐゴシック" charset="-128"/>
              </a:defRPr>
            </a:lvl8pPr>
            <a:lvl9pPr marL="3886200" indent="-228600" eaLnBrk="0" fontAlgn="base" hangingPunct="0">
              <a:spcBef>
                <a:spcPct val="0"/>
              </a:spcBef>
              <a:spcAft>
                <a:spcPct val="0"/>
              </a:spcAft>
              <a:defRPr sz="3200">
                <a:solidFill>
                  <a:schemeClr val="tx1"/>
                </a:solidFill>
                <a:latin typeface="Verdana" charset="0"/>
                <a:ea typeface="ＭＳ Ｐゴシック" charset="-128"/>
              </a:defRPr>
            </a:lvl9pPr>
          </a:lstStyle>
          <a:p>
            <a:fld id="{DE98C0D0-1A0B-4857-9586-42B5C3AE9885}" type="slidenum">
              <a:rPr lang="en-US" sz="1200">
                <a:latin typeface="Arial" charset="0"/>
              </a:rPr>
              <a:pPr/>
              <a:t>29</a:t>
            </a:fld>
            <a:endParaRPr lang="en-US" sz="1200">
              <a:latin typeface="Arial" charset="0"/>
            </a:endParaRP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3597546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128"/>
              </a:defRPr>
            </a:lvl1pPr>
            <a:lvl2pPr marL="742950" indent="-285750">
              <a:defRPr sz="3200">
                <a:solidFill>
                  <a:schemeClr val="tx1"/>
                </a:solidFill>
                <a:latin typeface="Verdana" charset="0"/>
                <a:ea typeface="ＭＳ Ｐゴシック" charset="-128"/>
              </a:defRPr>
            </a:lvl2pPr>
            <a:lvl3pPr marL="1143000" indent="-228600">
              <a:defRPr sz="3200">
                <a:solidFill>
                  <a:schemeClr val="tx1"/>
                </a:solidFill>
                <a:latin typeface="Verdana" charset="0"/>
                <a:ea typeface="ＭＳ Ｐゴシック" charset="-128"/>
              </a:defRPr>
            </a:lvl3pPr>
            <a:lvl4pPr marL="1600200" indent="-228600">
              <a:defRPr sz="3200">
                <a:solidFill>
                  <a:schemeClr val="tx1"/>
                </a:solidFill>
                <a:latin typeface="Verdana" charset="0"/>
                <a:ea typeface="ＭＳ Ｐゴシック" charset="-128"/>
              </a:defRPr>
            </a:lvl4pPr>
            <a:lvl5pPr marL="2057400" indent="-228600">
              <a:defRPr sz="3200">
                <a:solidFill>
                  <a:schemeClr val="tx1"/>
                </a:solidFill>
                <a:latin typeface="Verdana" charset="0"/>
                <a:ea typeface="ＭＳ Ｐゴシック" charset="-128"/>
              </a:defRPr>
            </a:lvl5pPr>
            <a:lvl6pPr marL="2514600" indent="-228600" eaLnBrk="0" fontAlgn="base" hangingPunct="0">
              <a:spcBef>
                <a:spcPct val="0"/>
              </a:spcBef>
              <a:spcAft>
                <a:spcPct val="0"/>
              </a:spcAft>
              <a:defRPr sz="3200">
                <a:solidFill>
                  <a:schemeClr val="tx1"/>
                </a:solidFill>
                <a:latin typeface="Verdana" charset="0"/>
                <a:ea typeface="ＭＳ Ｐゴシック" charset="-128"/>
              </a:defRPr>
            </a:lvl6pPr>
            <a:lvl7pPr marL="2971800" indent="-228600" eaLnBrk="0" fontAlgn="base" hangingPunct="0">
              <a:spcBef>
                <a:spcPct val="0"/>
              </a:spcBef>
              <a:spcAft>
                <a:spcPct val="0"/>
              </a:spcAft>
              <a:defRPr sz="3200">
                <a:solidFill>
                  <a:schemeClr val="tx1"/>
                </a:solidFill>
                <a:latin typeface="Verdana" charset="0"/>
                <a:ea typeface="ＭＳ Ｐゴシック" charset="-128"/>
              </a:defRPr>
            </a:lvl7pPr>
            <a:lvl8pPr marL="3429000" indent="-228600" eaLnBrk="0" fontAlgn="base" hangingPunct="0">
              <a:spcBef>
                <a:spcPct val="0"/>
              </a:spcBef>
              <a:spcAft>
                <a:spcPct val="0"/>
              </a:spcAft>
              <a:defRPr sz="3200">
                <a:solidFill>
                  <a:schemeClr val="tx1"/>
                </a:solidFill>
                <a:latin typeface="Verdana" charset="0"/>
                <a:ea typeface="ＭＳ Ｐゴシック" charset="-128"/>
              </a:defRPr>
            </a:lvl8pPr>
            <a:lvl9pPr marL="3886200" indent="-228600" eaLnBrk="0" fontAlgn="base" hangingPunct="0">
              <a:spcBef>
                <a:spcPct val="0"/>
              </a:spcBef>
              <a:spcAft>
                <a:spcPct val="0"/>
              </a:spcAft>
              <a:defRPr sz="3200">
                <a:solidFill>
                  <a:schemeClr val="tx1"/>
                </a:solidFill>
                <a:latin typeface="Verdana" charset="0"/>
                <a:ea typeface="ＭＳ Ｐゴシック" charset="-128"/>
              </a:defRPr>
            </a:lvl9pPr>
          </a:lstStyle>
          <a:p>
            <a:fld id="{E0FACB29-3C31-4C01-B7E1-1599F7DE5152}" type="slidenum">
              <a:rPr lang="en-US" sz="1200">
                <a:latin typeface="Arial" charset="0"/>
              </a:rPr>
              <a:pPr/>
              <a:t>30</a:t>
            </a:fld>
            <a:endParaRPr lang="en-US" sz="1200">
              <a:latin typeface="Arial" charset="0"/>
            </a:endParaRPr>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910072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128"/>
              </a:defRPr>
            </a:lvl1pPr>
            <a:lvl2pPr marL="742950" indent="-285750">
              <a:defRPr sz="3200">
                <a:solidFill>
                  <a:schemeClr val="tx1"/>
                </a:solidFill>
                <a:latin typeface="Verdana" charset="0"/>
                <a:ea typeface="ＭＳ Ｐゴシック" charset="-128"/>
              </a:defRPr>
            </a:lvl2pPr>
            <a:lvl3pPr marL="1143000" indent="-228600">
              <a:defRPr sz="3200">
                <a:solidFill>
                  <a:schemeClr val="tx1"/>
                </a:solidFill>
                <a:latin typeface="Verdana" charset="0"/>
                <a:ea typeface="ＭＳ Ｐゴシック" charset="-128"/>
              </a:defRPr>
            </a:lvl3pPr>
            <a:lvl4pPr marL="1600200" indent="-228600">
              <a:defRPr sz="3200">
                <a:solidFill>
                  <a:schemeClr val="tx1"/>
                </a:solidFill>
                <a:latin typeface="Verdana" charset="0"/>
                <a:ea typeface="ＭＳ Ｐゴシック" charset="-128"/>
              </a:defRPr>
            </a:lvl4pPr>
            <a:lvl5pPr marL="2057400" indent="-228600">
              <a:defRPr sz="3200">
                <a:solidFill>
                  <a:schemeClr val="tx1"/>
                </a:solidFill>
                <a:latin typeface="Verdana" charset="0"/>
                <a:ea typeface="ＭＳ Ｐゴシック" charset="-128"/>
              </a:defRPr>
            </a:lvl5pPr>
            <a:lvl6pPr marL="2514600" indent="-228600" eaLnBrk="0" fontAlgn="base" hangingPunct="0">
              <a:spcBef>
                <a:spcPct val="0"/>
              </a:spcBef>
              <a:spcAft>
                <a:spcPct val="0"/>
              </a:spcAft>
              <a:defRPr sz="3200">
                <a:solidFill>
                  <a:schemeClr val="tx1"/>
                </a:solidFill>
                <a:latin typeface="Verdana" charset="0"/>
                <a:ea typeface="ＭＳ Ｐゴシック" charset="-128"/>
              </a:defRPr>
            </a:lvl6pPr>
            <a:lvl7pPr marL="2971800" indent="-228600" eaLnBrk="0" fontAlgn="base" hangingPunct="0">
              <a:spcBef>
                <a:spcPct val="0"/>
              </a:spcBef>
              <a:spcAft>
                <a:spcPct val="0"/>
              </a:spcAft>
              <a:defRPr sz="3200">
                <a:solidFill>
                  <a:schemeClr val="tx1"/>
                </a:solidFill>
                <a:latin typeface="Verdana" charset="0"/>
                <a:ea typeface="ＭＳ Ｐゴシック" charset="-128"/>
              </a:defRPr>
            </a:lvl7pPr>
            <a:lvl8pPr marL="3429000" indent="-228600" eaLnBrk="0" fontAlgn="base" hangingPunct="0">
              <a:spcBef>
                <a:spcPct val="0"/>
              </a:spcBef>
              <a:spcAft>
                <a:spcPct val="0"/>
              </a:spcAft>
              <a:defRPr sz="3200">
                <a:solidFill>
                  <a:schemeClr val="tx1"/>
                </a:solidFill>
                <a:latin typeface="Verdana" charset="0"/>
                <a:ea typeface="ＭＳ Ｐゴシック" charset="-128"/>
              </a:defRPr>
            </a:lvl8pPr>
            <a:lvl9pPr marL="3886200" indent="-228600" eaLnBrk="0" fontAlgn="base" hangingPunct="0">
              <a:spcBef>
                <a:spcPct val="0"/>
              </a:spcBef>
              <a:spcAft>
                <a:spcPct val="0"/>
              </a:spcAft>
              <a:defRPr sz="3200">
                <a:solidFill>
                  <a:schemeClr val="tx1"/>
                </a:solidFill>
                <a:latin typeface="Verdana" charset="0"/>
                <a:ea typeface="ＭＳ Ｐゴシック" charset="-128"/>
              </a:defRPr>
            </a:lvl9pPr>
          </a:lstStyle>
          <a:p>
            <a:fld id="{E728627C-8A74-40C9-BEDB-44BD39885AF5}" type="slidenum">
              <a:rPr lang="en-US" sz="1200">
                <a:latin typeface="Arial" charset="0"/>
              </a:rPr>
              <a:pPr/>
              <a:t>4</a:t>
            </a:fld>
            <a:endParaRPr lang="en-US" sz="1200">
              <a:latin typeface="Arial" charset="0"/>
            </a:endParaRPr>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5218699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128"/>
              </a:defRPr>
            </a:lvl1pPr>
            <a:lvl2pPr marL="742950" indent="-285750">
              <a:defRPr sz="3200">
                <a:solidFill>
                  <a:schemeClr val="tx1"/>
                </a:solidFill>
                <a:latin typeface="Verdana" charset="0"/>
                <a:ea typeface="ＭＳ Ｐゴシック" charset="-128"/>
              </a:defRPr>
            </a:lvl2pPr>
            <a:lvl3pPr marL="1143000" indent="-228600">
              <a:defRPr sz="3200">
                <a:solidFill>
                  <a:schemeClr val="tx1"/>
                </a:solidFill>
                <a:latin typeface="Verdana" charset="0"/>
                <a:ea typeface="ＭＳ Ｐゴシック" charset="-128"/>
              </a:defRPr>
            </a:lvl3pPr>
            <a:lvl4pPr marL="1600200" indent="-228600">
              <a:defRPr sz="3200">
                <a:solidFill>
                  <a:schemeClr val="tx1"/>
                </a:solidFill>
                <a:latin typeface="Verdana" charset="0"/>
                <a:ea typeface="ＭＳ Ｐゴシック" charset="-128"/>
              </a:defRPr>
            </a:lvl4pPr>
            <a:lvl5pPr marL="2057400" indent="-228600">
              <a:defRPr sz="3200">
                <a:solidFill>
                  <a:schemeClr val="tx1"/>
                </a:solidFill>
                <a:latin typeface="Verdana" charset="0"/>
                <a:ea typeface="ＭＳ Ｐゴシック" charset="-128"/>
              </a:defRPr>
            </a:lvl5pPr>
            <a:lvl6pPr marL="2514600" indent="-228600" eaLnBrk="0" fontAlgn="base" hangingPunct="0">
              <a:spcBef>
                <a:spcPct val="0"/>
              </a:spcBef>
              <a:spcAft>
                <a:spcPct val="0"/>
              </a:spcAft>
              <a:defRPr sz="3200">
                <a:solidFill>
                  <a:schemeClr val="tx1"/>
                </a:solidFill>
                <a:latin typeface="Verdana" charset="0"/>
                <a:ea typeface="ＭＳ Ｐゴシック" charset="-128"/>
              </a:defRPr>
            </a:lvl6pPr>
            <a:lvl7pPr marL="2971800" indent="-228600" eaLnBrk="0" fontAlgn="base" hangingPunct="0">
              <a:spcBef>
                <a:spcPct val="0"/>
              </a:spcBef>
              <a:spcAft>
                <a:spcPct val="0"/>
              </a:spcAft>
              <a:defRPr sz="3200">
                <a:solidFill>
                  <a:schemeClr val="tx1"/>
                </a:solidFill>
                <a:latin typeface="Verdana" charset="0"/>
                <a:ea typeface="ＭＳ Ｐゴシック" charset="-128"/>
              </a:defRPr>
            </a:lvl7pPr>
            <a:lvl8pPr marL="3429000" indent="-228600" eaLnBrk="0" fontAlgn="base" hangingPunct="0">
              <a:spcBef>
                <a:spcPct val="0"/>
              </a:spcBef>
              <a:spcAft>
                <a:spcPct val="0"/>
              </a:spcAft>
              <a:defRPr sz="3200">
                <a:solidFill>
                  <a:schemeClr val="tx1"/>
                </a:solidFill>
                <a:latin typeface="Verdana" charset="0"/>
                <a:ea typeface="ＭＳ Ｐゴシック" charset="-128"/>
              </a:defRPr>
            </a:lvl8pPr>
            <a:lvl9pPr marL="3886200" indent="-228600" eaLnBrk="0" fontAlgn="base" hangingPunct="0">
              <a:spcBef>
                <a:spcPct val="0"/>
              </a:spcBef>
              <a:spcAft>
                <a:spcPct val="0"/>
              </a:spcAft>
              <a:defRPr sz="3200">
                <a:solidFill>
                  <a:schemeClr val="tx1"/>
                </a:solidFill>
                <a:latin typeface="Verdana" charset="0"/>
                <a:ea typeface="ＭＳ Ｐゴシック" charset="-128"/>
              </a:defRPr>
            </a:lvl9pPr>
          </a:lstStyle>
          <a:p>
            <a:fld id="{0DBB44C3-0F19-4027-9AE6-250E9213EAE7}" type="slidenum">
              <a:rPr lang="en-US" sz="1200">
                <a:latin typeface="Arial" charset="0"/>
              </a:rPr>
              <a:pPr/>
              <a:t>31</a:t>
            </a:fld>
            <a:endParaRPr lang="en-US" sz="1200">
              <a:latin typeface="Arial" charset="0"/>
            </a:endParaRPr>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3585878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128"/>
              </a:defRPr>
            </a:lvl1pPr>
            <a:lvl2pPr marL="742950" indent="-285750">
              <a:defRPr sz="3200">
                <a:solidFill>
                  <a:schemeClr val="tx1"/>
                </a:solidFill>
                <a:latin typeface="Verdana" charset="0"/>
                <a:ea typeface="ＭＳ Ｐゴシック" charset="-128"/>
              </a:defRPr>
            </a:lvl2pPr>
            <a:lvl3pPr marL="1143000" indent="-228600">
              <a:defRPr sz="3200">
                <a:solidFill>
                  <a:schemeClr val="tx1"/>
                </a:solidFill>
                <a:latin typeface="Verdana" charset="0"/>
                <a:ea typeface="ＭＳ Ｐゴシック" charset="-128"/>
              </a:defRPr>
            </a:lvl3pPr>
            <a:lvl4pPr marL="1600200" indent="-228600">
              <a:defRPr sz="3200">
                <a:solidFill>
                  <a:schemeClr val="tx1"/>
                </a:solidFill>
                <a:latin typeface="Verdana" charset="0"/>
                <a:ea typeface="ＭＳ Ｐゴシック" charset="-128"/>
              </a:defRPr>
            </a:lvl4pPr>
            <a:lvl5pPr marL="2057400" indent="-228600">
              <a:defRPr sz="3200">
                <a:solidFill>
                  <a:schemeClr val="tx1"/>
                </a:solidFill>
                <a:latin typeface="Verdana" charset="0"/>
                <a:ea typeface="ＭＳ Ｐゴシック" charset="-128"/>
              </a:defRPr>
            </a:lvl5pPr>
            <a:lvl6pPr marL="2514600" indent="-228600" eaLnBrk="0" fontAlgn="base" hangingPunct="0">
              <a:spcBef>
                <a:spcPct val="0"/>
              </a:spcBef>
              <a:spcAft>
                <a:spcPct val="0"/>
              </a:spcAft>
              <a:defRPr sz="3200">
                <a:solidFill>
                  <a:schemeClr val="tx1"/>
                </a:solidFill>
                <a:latin typeface="Verdana" charset="0"/>
                <a:ea typeface="ＭＳ Ｐゴシック" charset="-128"/>
              </a:defRPr>
            </a:lvl6pPr>
            <a:lvl7pPr marL="2971800" indent="-228600" eaLnBrk="0" fontAlgn="base" hangingPunct="0">
              <a:spcBef>
                <a:spcPct val="0"/>
              </a:spcBef>
              <a:spcAft>
                <a:spcPct val="0"/>
              </a:spcAft>
              <a:defRPr sz="3200">
                <a:solidFill>
                  <a:schemeClr val="tx1"/>
                </a:solidFill>
                <a:latin typeface="Verdana" charset="0"/>
                <a:ea typeface="ＭＳ Ｐゴシック" charset="-128"/>
              </a:defRPr>
            </a:lvl7pPr>
            <a:lvl8pPr marL="3429000" indent="-228600" eaLnBrk="0" fontAlgn="base" hangingPunct="0">
              <a:spcBef>
                <a:spcPct val="0"/>
              </a:spcBef>
              <a:spcAft>
                <a:spcPct val="0"/>
              </a:spcAft>
              <a:defRPr sz="3200">
                <a:solidFill>
                  <a:schemeClr val="tx1"/>
                </a:solidFill>
                <a:latin typeface="Verdana" charset="0"/>
                <a:ea typeface="ＭＳ Ｐゴシック" charset="-128"/>
              </a:defRPr>
            </a:lvl8pPr>
            <a:lvl9pPr marL="3886200" indent="-228600" eaLnBrk="0" fontAlgn="base" hangingPunct="0">
              <a:spcBef>
                <a:spcPct val="0"/>
              </a:spcBef>
              <a:spcAft>
                <a:spcPct val="0"/>
              </a:spcAft>
              <a:defRPr sz="3200">
                <a:solidFill>
                  <a:schemeClr val="tx1"/>
                </a:solidFill>
                <a:latin typeface="Verdana" charset="0"/>
                <a:ea typeface="ＭＳ Ｐゴシック" charset="-128"/>
              </a:defRPr>
            </a:lvl9pPr>
          </a:lstStyle>
          <a:p>
            <a:fld id="{58D74CBF-3994-4255-801D-62F54155E9D4}" type="slidenum">
              <a:rPr lang="en-US" sz="1200">
                <a:latin typeface="Arial" charset="0"/>
              </a:rPr>
              <a:pPr/>
              <a:t>32</a:t>
            </a:fld>
            <a:endParaRPr lang="en-US" sz="1200">
              <a:latin typeface="Arial" charset="0"/>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4958137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128"/>
              </a:defRPr>
            </a:lvl1pPr>
            <a:lvl2pPr marL="742950" indent="-285750">
              <a:defRPr sz="3200">
                <a:solidFill>
                  <a:schemeClr val="tx1"/>
                </a:solidFill>
                <a:latin typeface="Verdana" charset="0"/>
                <a:ea typeface="ＭＳ Ｐゴシック" charset="-128"/>
              </a:defRPr>
            </a:lvl2pPr>
            <a:lvl3pPr marL="1143000" indent="-228600">
              <a:defRPr sz="3200">
                <a:solidFill>
                  <a:schemeClr val="tx1"/>
                </a:solidFill>
                <a:latin typeface="Verdana" charset="0"/>
                <a:ea typeface="ＭＳ Ｐゴシック" charset="-128"/>
              </a:defRPr>
            </a:lvl3pPr>
            <a:lvl4pPr marL="1600200" indent="-228600">
              <a:defRPr sz="3200">
                <a:solidFill>
                  <a:schemeClr val="tx1"/>
                </a:solidFill>
                <a:latin typeface="Verdana" charset="0"/>
                <a:ea typeface="ＭＳ Ｐゴシック" charset="-128"/>
              </a:defRPr>
            </a:lvl4pPr>
            <a:lvl5pPr marL="2057400" indent="-228600">
              <a:defRPr sz="3200">
                <a:solidFill>
                  <a:schemeClr val="tx1"/>
                </a:solidFill>
                <a:latin typeface="Verdana" charset="0"/>
                <a:ea typeface="ＭＳ Ｐゴシック" charset="-128"/>
              </a:defRPr>
            </a:lvl5pPr>
            <a:lvl6pPr marL="2514600" indent="-228600" eaLnBrk="0" fontAlgn="base" hangingPunct="0">
              <a:spcBef>
                <a:spcPct val="0"/>
              </a:spcBef>
              <a:spcAft>
                <a:spcPct val="0"/>
              </a:spcAft>
              <a:defRPr sz="3200">
                <a:solidFill>
                  <a:schemeClr val="tx1"/>
                </a:solidFill>
                <a:latin typeface="Verdana" charset="0"/>
                <a:ea typeface="ＭＳ Ｐゴシック" charset="-128"/>
              </a:defRPr>
            </a:lvl6pPr>
            <a:lvl7pPr marL="2971800" indent="-228600" eaLnBrk="0" fontAlgn="base" hangingPunct="0">
              <a:spcBef>
                <a:spcPct val="0"/>
              </a:spcBef>
              <a:spcAft>
                <a:spcPct val="0"/>
              </a:spcAft>
              <a:defRPr sz="3200">
                <a:solidFill>
                  <a:schemeClr val="tx1"/>
                </a:solidFill>
                <a:latin typeface="Verdana" charset="0"/>
                <a:ea typeface="ＭＳ Ｐゴシック" charset="-128"/>
              </a:defRPr>
            </a:lvl7pPr>
            <a:lvl8pPr marL="3429000" indent="-228600" eaLnBrk="0" fontAlgn="base" hangingPunct="0">
              <a:spcBef>
                <a:spcPct val="0"/>
              </a:spcBef>
              <a:spcAft>
                <a:spcPct val="0"/>
              </a:spcAft>
              <a:defRPr sz="3200">
                <a:solidFill>
                  <a:schemeClr val="tx1"/>
                </a:solidFill>
                <a:latin typeface="Verdana" charset="0"/>
                <a:ea typeface="ＭＳ Ｐゴシック" charset="-128"/>
              </a:defRPr>
            </a:lvl8pPr>
            <a:lvl9pPr marL="3886200" indent="-228600" eaLnBrk="0" fontAlgn="base" hangingPunct="0">
              <a:spcBef>
                <a:spcPct val="0"/>
              </a:spcBef>
              <a:spcAft>
                <a:spcPct val="0"/>
              </a:spcAft>
              <a:defRPr sz="3200">
                <a:solidFill>
                  <a:schemeClr val="tx1"/>
                </a:solidFill>
                <a:latin typeface="Verdana" charset="0"/>
                <a:ea typeface="ＭＳ Ｐゴシック" charset="-128"/>
              </a:defRPr>
            </a:lvl9pPr>
          </a:lstStyle>
          <a:p>
            <a:fld id="{C54DF8D0-AC6A-4633-881C-537BAF92A28F}" type="slidenum">
              <a:rPr lang="en-US" sz="1200">
                <a:latin typeface="Arial" charset="0"/>
              </a:rPr>
              <a:pPr/>
              <a:t>33</a:t>
            </a:fld>
            <a:endParaRPr lang="en-US" sz="1200">
              <a:latin typeface="Arial" charset="0"/>
            </a:endParaRPr>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7714011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128"/>
              </a:defRPr>
            </a:lvl1pPr>
            <a:lvl2pPr marL="742950" indent="-285750">
              <a:defRPr sz="3200">
                <a:solidFill>
                  <a:schemeClr val="tx1"/>
                </a:solidFill>
                <a:latin typeface="Verdana" charset="0"/>
                <a:ea typeface="ＭＳ Ｐゴシック" charset="-128"/>
              </a:defRPr>
            </a:lvl2pPr>
            <a:lvl3pPr marL="1143000" indent="-228600">
              <a:defRPr sz="3200">
                <a:solidFill>
                  <a:schemeClr val="tx1"/>
                </a:solidFill>
                <a:latin typeface="Verdana" charset="0"/>
                <a:ea typeface="ＭＳ Ｐゴシック" charset="-128"/>
              </a:defRPr>
            </a:lvl3pPr>
            <a:lvl4pPr marL="1600200" indent="-228600">
              <a:defRPr sz="3200">
                <a:solidFill>
                  <a:schemeClr val="tx1"/>
                </a:solidFill>
                <a:latin typeface="Verdana" charset="0"/>
                <a:ea typeface="ＭＳ Ｐゴシック" charset="-128"/>
              </a:defRPr>
            </a:lvl4pPr>
            <a:lvl5pPr marL="2057400" indent="-228600">
              <a:defRPr sz="3200">
                <a:solidFill>
                  <a:schemeClr val="tx1"/>
                </a:solidFill>
                <a:latin typeface="Verdana" charset="0"/>
                <a:ea typeface="ＭＳ Ｐゴシック" charset="-128"/>
              </a:defRPr>
            </a:lvl5pPr>
            <a:lvl6pPr marL="2514600" indent="-228600" eaLnBrk="0" fontAlgn="base" hangingPunct="0">
              <a:spcBef>
                <a:spcPct val="0"/>
              </a:spcBef>
              <a:spcAft>
                <a:spcPct val="0"/>
              </a:spcAft>
              <a:defRPr sz="3200">
                <a:solidFill>
                  <a:schemeClr val="tx1"/>
                </a:solidFill>
                <a:latin typeface="Verdana" charset="0"/>
                <a:ea typeface="ＭＳ Ｐゴシック" charset="-128"/>
              </a:defRPr>
            </a:lvl6pPr>
            <a:lvl7pPr marL="2971800" indent="-228600" eaLnBrk="0" fontAlgn="base" hangingPunct="0">
              <a:spcBef>
                <a:spcPct val="0"/>
              </a:spcBef>
              <a:spcAft>
                <a:spcPct val="0"/>
              </a:spcAft>
              <a:defRPr sz="3200">
                <a:solidFill>
                  <a:schemeClr val="tx1"/>
                </a:solidFill>
                <a:latin typeface="Verdana" charset="0"/>
                <a:ea typeface="ＭＳ Ｐゴシック" charset="-128"/>
              </a:defRPr>
            </a:lvl7pPr>
            <a:lvl8pPr marL="3429000" indent="-228600" eaLnBrk="0" fontAlgn="base" hangingPunct="0">
              <a:spcBef>
                <a:spcPct val="0"/>
              </a:spcBef>
              <a:spcAft>
                <a:spcPct val="0"/>
              </a:spcAft>
              <a:defRPr sz="3200">
                <a:solidFill>
                  <a:schemeClr val="tx1"/>
                </a:solidFill>
                <a:latin typeface="Verdana" charset="0"/>
                <a:ea typeface="ＭＳ Ｐゴシック" charset="-128"/>
              </a:defRPr>
            </a:lvl8pPr>
            <a:lvl9pPr marL="3886200" indent="-228600" eaLnBrk="0" fontAlgn="base" hangingPunct="0">
              <a:spcBef>
                <a:spcPct val="0"/>
              </a:spcBef>
              <a:spcAft>
                <a:spcPct val="0"/>
              </a:spcAft>
              <a:defRPr sz="3200">
                <a:solidFill>
                  <a:schemeClr val="tx1"/>
                </a:solidFill>
                <a:latin typeface="Verdana" charset="0"/>
                <a:ea typeface="ＭＳ Ｐゴシック" charset="-128"/>
              </a:defRPr>
            </a:lvl9pPr>
          </a:lstStyle>
          <a:p>
            <a:fld id="{52BF8B7D-C5E0-4B9F-BC82-E514CFC9E5E6}" type="slidenum">
              <a:rPr lang="en-US" sz="1200">
                <a:latin typeface="Arial" charset="0"/>
              </a:rPr>
              <a:pPr/>
              <a:t>34</a:t>
            </a:fld>
            <a:endParaRPr lang="en-US" sz="1200">
              <a:latin typeface="Arial" charset="0"/>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5081257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128"/>
              </a:defRPr>
            </a:lvl1pPr>
            <a:lvl2pPr marL="742950" indent="-285750">
              <a:defRPr sz="3200">
                <a:solidFill>
                  <a:schemeClr val="tx1"/>
                </a:solidFill>
                <a:latin typeface="Verdana" charset="0"/>
                <a:ea typeface="ＭＳ Ｐゴシック" charset="-128"/>
              </a:defRPr>
            </a:lvl2pPr>
            <a:lvl3pPr marL="1143000" indent="-228600">
              <a:defRPr sz="3200">
                <a:solidFill>
                  <a:schemeClr val="tx1"/>
                </a:solidFill>
                <a:latin typeface="Verdana" charset="0"/>
                <a:ea typeface="ＭＳ Ｐゴシック" charset="-128"/>
              </a:defRPr>
            </a:lvl3pPr>
            <a:lvl4pPr marL="1600200" indent="-228600">
              <a:defRPr sz="3200">
                <a:solidFill>
                  <a:schemeClr val="tx1"/>
                </a:solidFill>
                <a:latin typeface="Verdana" charset="0"/>
                <a:ea typeface="ＭＳ Ｐゴシック" charset="-128"/>
              </a:defRPr>
            </a:lvl4pPr>
            <a:lvl5pPr marL="2057400" indent="-228600">
              <a:defRPr sz="3200">
                <a:solidFill>
                  <a:schemeClr val="tx1"/>
                </a:solidFill>
                <a:latin typeface="Verdana" charset="0"/>
                <a:ea typeface="ＭＳ Ｐゴシック" charset="-128"/>
              </a:defRPr>
            </a:lvl5pPr>
            <a:lvl6pPr marL="2514600" indent="-228600" eaLnBrk="0" fontAlgn="base" hangingPunct="0">
              <a:spcBef>
                <a:spcPct val="0"/>
              </a:spcBef>
              <a:spcAft>
                <a:spcPct val="0"/>
              </a:spcAft>
              <a:defRPr sz="3200">
                <a:solidFill>
                  <a:schemeClr val="tx1"/>
                </a:solidFill>
                <a:latin typeface="Verdana" charset="0"/>
                <a:ea typeface="ＭＳ Ｐゴシック" charset="-128"/>
              </a:defRPr>
            </a:lvl6pPr>
            <a:lvl7pPr marL="2971800" indent="-228600" eaLnBrk="0" fontAlgn="base" hangingPunct="0">
              <a:spcBef>
                <a:spcPct val="0"/>
              </a:spcBef>
              <a:spcAft>
                <a:spcPct val="0"/>
              </a:spcAft>
              <a:defRPr sz="3200">
                <a:solidFill>
                  <a:schemeClr val="tx1"/>
                </a:solidFill>
                <a:latin typeface="Verdana" charset="0"/>
                <a:ea typeface="ＭＳ Ｐゴシック" charset="-128"/>
              </a:defRPr>
            </a:lvl7pPr>
            <a:lvl8pPr marL="3429000" indent="-228600" eaLnBrk="0" fontAlgn="base" hangingPunct="0">
              <a:spcBef>
                <a:spcPct val="0"/>
              </a:spcBef>
              <a:spcAft>
                <a:spcPct val="0"/>
              </a:spcAft>
              <a:defRPr sz="3200">
                <a:solidFill>
                  <a:schemeClr val="tx1"/>
                </a:solidFill>
                <a:latin typeface="Verdana" charset="0"/>
                <a:ea typeface="ＭＳ Ｐゴシック" charset="-128"/>
              </a:defRPr>
            </a:lvl8pPr>
            <a:lvl9pPr marL="3886200" indent="-228600" eaLnBrk="0" fontAlgn="base" hangingPunct="0">
              <a:spcBef>
                <a:spcPct val="0"/>
              </a:spcBef>
              <a:spcAft>
                <a:spcPct val="0"/>
              </a:spcAft>
              <a:defRPr sz="3200">
                <a:solidFill>
                  <a:schemeClr val="tx1"/>
                </a:solidFill>
                <a:latin typeface="Verdana" charset="0"/>
                <a:ea typeface="ＭＳ Ｐゴシック" charset="-128"/>
              </a:defRPr>
            </a:lvl9pPr>
          </a:lstStyle>
          <a:p>
            <a:fld id="{890F1080-F5D4-49AA-BF5E-E23774E929B7}" type="slidenum">
              <a:rPr lang="en-US" sz="1200">
                <a:latin typeface="Arial" charset="0"/>
              </a:rPr>
              <a:pPr/>
              <a:t>35</a:t>
            </a:fld>
            <a:endParaRPr lang="en-US" sz="1200">
              <a:latin typeface="Arial" charset="0"/>
            </a:endParaRPr>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245789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128"/>
              </a:defRPr>
            </a:lvl1pPr>
            <a:lvl2pPr marL="742950" indent="-285750">
              <a:defRPr sz="3200">
                <a:solidFill>
                  <a:schemeClr val="tx1"/>
                </a:solidFill>
                <a:latin typeface="Verdana" charset="0"/>
                <a:ea typeface="ＭＳ Ｐゴシック" charset="-128"/>
              </a:defRPr>
            </a:lvl2pPr>
            <a:lvl3pPr marL="1143000" indent="-228600">
              <a:defRPr sz="3200">
                <a:solidFill>
                  <a:schemeClr val="tx1"/>
                </a:solidFill>
                <a:latin typeface="Verdana" charset="0"/>
                <a:ea typeface="ＭＳ Ｐゴシック" charset="-128"/>
              </a:defRPr>
            </a:lvl3pPr>
            <a:lvl4pPr marL="1600200" indent="-228600">
              <a:defRPr sz="3200">
                <a:solidFill>
                  <a:schemeClr val="tx1"/>
                </a:solidFill>
                <a:latin typeface="Verdana" charset="0"/>
                <a:ea typeface="ＭＳ Ｐゴシック" charset="-128"/>
              </a:defRPr>
            </a:lvl4pPr>
            <a:lvl5pPr marL="2057400" indent="-228600">
              <a:defRPr sz="3200">
                <a:solidFill>
                  <a:schemeClr val="tx1"/>
                </a:solidFill>
                <a:latin typeface="Verdana" charset="0"/>
                <a:ea typeface="ＭＳ Ｐゴシック" charset="-128"/>
              </a:defRPr>
            </a:lvl5pPr>
            <a:lvl6pPr marL="2514600" indent="-228600" eaLnBrk="0" fontAlgn="base" hangingPunct="0">
              <a:spcBef>
                <a:spcPct val="0"/>
              </a:spcBef>
              <a:spcAft>
                <a:spcPct val="0"/>
              </a:spcAft>
              <a:defRPr sz="3200">
                <a:solidFill>
                  <a:schemeClr val="tx1"/>
                </a:solidFill>
                <a:latin typeface="Verdana" charset="0"/>
                <a:ea typeface="ＭＳ Ｐゴシック" charset="-128"/>
              </a:defRPr>
            </a:lvl6pPr>
            <a:lvl7pPr marL="2971800" indent="-228600" eaLnBrk="0" fontAlgn="base" hangingPunct="0">
              <a:spcBef>
                <a:spcPct val="0"/>
              </a:spcBef>
              <a:spcAft>
                <a:spcPct val="0"/>
              </a:spcAft>
              <a:defRPr sz="3200">
                <a:solidFill>
                  <a:schemeClr val="tx1"/>
                </a:solidFill>
                <a:latin typeface="Verdana" charset="0"/>
                <a:ea typeface="ＭＳ Ｐゴシック" charset="-128"/>
              </a:defRPr>
            </a:lvl7pPr>
            <a:lvl8pPr marL="3429000" indent="-228600" eaLnBrk="0" fontAlgn="base" hangingPunct="0">
              <a:spcBef>
                <a:spcPct val="0"/>
              </a:spcBef>
              <a:spcAft>
                <a:spcPct val="0"/>
              </a:spcAft>
              <a:defRPr sz="3200">
                <a:solidFill>
                  <a:schemeClr val="tx1"/>
                </a:solidFill>
                <a:latin typeface="Verdana" charset="0"/>
                <a:ea typeface="ＭＳ Ｐゴシック" charset="-128"/>
              </a:defRPr>
            </a:lvl8pPr>
            <a:lvl9pPr marL="3886200" indent="-228600" eaLnBrk="0" fontAlgn="base" hangingPunct="0">
              <a:spcBef>
                <a:spcPct val="0"/>
              </a:spcBef>
              <a:spcAft>
                <a:spcPct val="0"/>
              </a:spcAft>
              <a:defRPr sz="3200">
                <a:solidFill>
                  <a:schemeClr val="tx1"/>
                </a:solidFill>
                <a:latin typeface="Verdana" charset="0"/>
                <a:ea typeface="ＭＳ Ｐゴシック" charset="-128"/>
              </a:defRPr>
            </a:lvl9pPr>
          </a:lstStyle>
          <a:p>
            <a:fld id="{1F422777-5EBB-4C3B-AD98-B6CBFBFD3C8B}" type="slidenum">
              <a:rPr lang="en-US" sz="1200">
                <a:latin typeface="Arial" charset="0"/>
              </a:rPr>
              <a:pPr/>
              <a:t>36</a:t>
            </a:fld>
            <a:endParaRPr lang="en-US" sz="1200">
              <a:latin typeface="Arial" charset="0"/>
            </a:endParaRPr>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246459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128"/>
              </a:defRPr>
            </a:lvl1pPr>
            <a:lvl2pPr marL="742950" indent="-285750">
              <a:defRPr sz="3200">
                <a:solidFill>
                  <a:schemeClr val="tx1"/>
                </a:solidFill>
                <a:latin typeface="Verdana" charset="0"/>
                <a:ea typeface="ＭＳ Ｐゴシック" charset="-128"/>
              </a:defRPr>
            </a:lvl2pPr>
            <a:lvl3pPr marL="1143000" indent="-228600">
              <a:defRPr sz="3200">
                <a:solidFill>
                  <a:schemeClr val="tx1"/>
                </a:solidFill>
                <a:latin typeface="Verdana" charset="0"/>
                <a:ea typeface="ＭＳ Ｐゴシック" charset="-128"/>
              </a:defRPr>
            </a:lvl3pPr>
            <a:lvl4pPr marL="1600200" indent="-228600">
              <a:defRPr sz="3200">
                <a:solidFill>
                  <a:schemeClr val="tx1"/>
                </a:solidFill>
                <a:latin typeface="Verdana" charset="0"/>
                <a:ea typeface="ＭＳ Ｐゴシック" charset="-128"/>
              </a:defRPr>
            </a:lvl4pPr>
            <a:lvl5pPr marL="2057400" indent="-228600">
              <a:defRPr sz="3200">
                <a:solidFill>
                  <a:schemeClr val="tx1"/>
                </a:solidFill>
                <a:latin typeface="Verdana" charset="0"/>
                <a:ea typeface="ＭＳ Ｐゴシック" charset="-128"/>
              </a:defRPr>
            </a:lvl5pPr>
            <a:lvl6pPr marL="2514600" indent="-228600" eaLnBrk="0" fontAlgn="base" hangingPunct="0">
              <a:spcBef>
                <a:spcPct val="0"/>
              </a:spcBef>
              <a:spcAft>
                <a:spcPct val="0"/>
              </a:spcAft>
              <a:defRPr sz="3200">
                <a:solidFill>
                  <a:schemeClr val="tx1"/>
                </a:solidFill>
                <a:latin typeface="Verdana" charset="0"/>
                <a:ea typeface="ＭＳ Ｐゴシック" charset="-128"/>
              </a:defRPr>
            </a:lvl6pPr>
            <a:lvl7pPr marL="2971800" indent="-228600" eaLnBrk="0" fontAlgn="base" hangingPunct="0">
              <a:spcBef>
                <a:spcPct val="0"/>
              </a:spcBef>
              <a:spcAft>
                <a:spcPct val="0"/>
              </a:spcAft>
              <a:defRPr sz="3200">
                <a:solidFill>
                  <a:schemeClr val="tx1"/>
                </a:solidFill>
                <a:latin typeface="Verdana" charset="0"/>
                <a:ea typeface="ＭＳ Ｐゴシック" charset="-128"/>
              </a:defRPr>
            </a:lvl7pPr>
            <a:lvl8pPr marL="3429000" indent="-228600" eaLnBrk="0" fontAlgn="base" hangingPunct="0">
              <a:spcBef>
                <a:spcPct val="0"/>
              </a:spcBef>
              <a:spcAft>
                <a:spcPct val="0"/>
              </a:spcAft>
              <a:defRPr sz="3200">
                <a:solidFill>
                  <a:schemeClr val="tx1"/>
                </a:solidFill>
                <a:latin typeface="Verdana" charset="0"/>
                <a:ea typeface="ＭＳ Ｐゴシック" charset="-128"/>
              </a:defRPr>
            </a:lvl8pPr>
            <a:lvl9pPr marL="3886200" indent="-228600" eaLnBrk="0" fontAlgn="base" hangingPunct="0">
              <a:spcBef>
                <a:spcPct val="0"/>
              </a:spcBef>
              <a:spcAft>
                <a:spcPct val="0"/>
              </a:spcAft>
              <a:defRPr sz="3200">
                <a:solidFill>
                  <a:schemeClr val="tx1"/>
                </a:solidFill>
                <a:latin typeface="Verdana" charset="0"/>
                <a:ea typeface="ＭＳ Ｐゴシック" charset="-128"/>
              </a:defRPr>
            </a:lvl9pPr>
          </a:lstStyle>
          <a:p>
            <a:fld id="{32B60189-01E5-4926-AE43-A4C6A58B88DC}" type="slidenum">
              <a:rPr lang="en-US" sz="1200">
                <a:latin typeface="Arial" charset="0"/>
              </a:rPr>
              <a:pPr/>
              <a:t>37</a:t>
            </a:fld>
            <a:endParaRPr lang="en-US" sz="1200">
              <a:latin typeface="Arial" charset="0"/>
            </a:endParaRPr>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3968167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128"/>
              </a:defRPr>
            </a:lvl1pPr>
            <a:lvl2pPr marL="742950" indent="-285750">
              <a:defRPr sz="3200">
                <a:solidFill>
                  <a:schemeClr val="tx1"/>
                </a:solidFill>
                <a:latin typeface="Verdana" charset="0"/>
                <a:ea typeface="ＭＳ Ｐゴシック" charset="-128"/>
              </a:defRPr>
            </a:lvl2pPr>
            <a:lvl3pPr marL="1143000" indent="-228600">
              <a:defRPr sz="3200">
                <a:solidFill>
                  <a:schemeClr val="tx1"/>
                </a:solidFill>
                <a:latin typeface="Verdana" charset="0"/>
                <a:ea typeface="ＭＳ Ｐゴシック" charset="-128"/>
              </a:defRPr>
            </a:lvl3pPr>
            <a:lvl4pPr marL="1600200" indent="-228600">
              <a:defRPr sz="3200">
                <a:solidFill>
                  <a:schemeClr val="tx1"/>
                </a:solidFill>
                <a:latin typeface="Verdana" charset="0"/>
                <a:ea typeface="ＭＳ Ｐゴシック" charset="-128"/>
              </a:defRPr>
            </a:lvl4pPr>
            <a:lvl5pPr marL="2057400" indent="-228600">
              <a:defRPr sz="3200">
                <a:solidFill>
                  <a:schemeClr val="tx1"/>
                </a:solidFill>
                <a:latin typeface="Verdana" charset="0"/>
                <a:ea typeface="ＭＳ Ｐゴシック" charset="-128"/>
              </a:defRPr>
            </a:lvl5pPr>
            <a:lvl6pPr marL="2514600" indent="-228600" eaLnBrk="0" fontAlgn="base" hangingPunct="0">
              <a:spcBef>
                <a:spcPct val="0"/>
              </a:spcBef>
              <a:spcAft>
                <a:spcPct val="0"/>
              </a:spcAft>
              <a:defRPr sz="3200">
                <a:solidFill>
                  <a:schemeClr val="tx1"/>
                </a:solidFill>
                <a:latin typeface="Verdana" charset="0"/>
                <a:ea typeface="ＭＳ Ｐゴシック" charset="-128"/>
              </a:defRPr>
            </a:lvl6pPr>
            <a:lvl7pPr marL="2971800" indent="-228600" eaLnBrk="0" fontAlgn="base" hangingPunct="0">
              <a:spcBef>
                <a:spcPct val="0"/>
              </a:spcBef>
              <a:spcAft>
                <a:spcPct val="0"/>
              </a:spcAft>
              <a:defRPr sz="3200">
                <a:solidFill>
                  <a:schemeClr val="tx1"/>
                </a:solidFill>
                <a:latin typeface="Verdana" charset="0"/>
                <a:ea typeface="ＭＳ Ｐゴシック" charset="-128"/>
              </a:defRPr>
            </a:lvl7pPr>
            <a:lvl8pPr marL="3429000" indent="-228600" eaLnBrk="0" fontAlgn="base" hangingPunct="0">
              <a:spcBef>
                <a:spcPct val="0"/>
              </a:spcBef>
              <a:spcAft>
                <a:spcPct val="0"/>
              </a:spcAft>
              <a:defRPr sz="3200">
                <a:solidFill>
                  <a:schemeClr val="tx1"/>
                </a:solidFill>
                <a:latin typeface="Verdana" charset="0"/>
                <a:ea typeface="ＭＳ Ｐゴシック" charset="-128"/>
              </a:defRPr>
            </a:lvl8pPr>
            <a:lvl9pPr marL="3886200" indent="-228600" eaLnBrk="0" fontAlgn="base" hangingPunct="0">
              <a:spcBef>
                <a:spcPct val="0"/>
              </a:spcBef>
              <a:spcAft>
                <a:spcPct val="0"/>
              </a:spcAft>
              <a:defRPr sz="3200">
                <a:solidFill>
                  <a:schemeClr val="tx1"/>
                </a:solidFill>
                <a:latin typeface="Verdana" charset="0"/>
                <a:ea typeface="ＭＳ Ｐゴシック" charset="-128"/>
              </a:defRPr>
            </a:lvl9pPr>
          </a:lstStyle>
          <a:p>
            <a:fld id="{E46EB482-4A7C-4AEC-9FB6-37EF33473A5A}" type="slidenum">
              <a:rPr lang="en-US" sz="1200">
                <a:latin typeface="Arial" charset="0"/>
              </a:rPr>
              <a:pPr/>
              <a:t>38</a:t>
            </a:fld>
            <a:endParaRPr lang="en-US" sz="1200">
              <a:latin typeface="Arial" charset="0"/>
            </a:endParaRPr>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5747229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128"/>
              </a:defRPr>
            </a:lvl1pPr>
            <a:lvl2pPr marL="742950" indent="-285750">
              <a:defRPr sz="3200">
                <a:solidFill>
                  <a:schemeClr val="tx1"/>
                </a:solidFill>
                <a:latin typeface="Verdana" charset="0"/>
                <a:ea typeface="ＭＳ Ｐゴシック" charset="-128"/>
              </a:defRPr>
            </a:lvl2pPr>
            <a:lvl3pPr marL="1143000" indent="-228600">
              <a:defRPr sz="3200">
                <a:solidFill>
                  <a:schemeClr val="tx1"/>
                </a:solidFill>
                <a:latin typeface="Verdana" charset="0"/>
                <a:ea typeface="ＭＳ Ｐゴシック" charset="-128"/>
              </a:defRPr>
            </a:lvl3pPr>
            <a:lvl4pPr marL="1600200" indent="-228600">
              <a:defRPr sz="3200">
                <a:solidFill>
                  <a:schemeClr val="tx1"/>
                </a:solidFill>
                <a:latin typeface="Verdana" charset="0"/>
                <a:ea typeface="ＭＳ Ｐゴシック" charset="-128"/>
              </a:defRPr>
            </a:lvl4pPr>
            <a:lvl5pPr marL="2057400" indent="-228600">
              <a:defRPr sz="3200">
                <a:solidFill>
                  <a:schemeClr val="tx1"/>
                </a:solidFill>
                <a:latin typeface="Verdana" charset="0"/>
                <a:ea typeface="ＭＳ Ｐゴシック" charset="-128"/>
              </a:defRPr>
            </a:lvl5pPr>
            <a:lvl6pPr marL="2514600" indent="-228600" eaLnBrk="0" fontAlgn="base" hangingPunct="0">
              <a:spcBef>
                <a:spcPct val="0"/>
              </a:spcBef>
              <a:spcAft>
                <a:spcPct val="0"/>
              </a:spcAft>
              <a:defRPr sz="3200">
                <a:solidFill>
                  <a:schemeClr val="tx1"/>
                </a:solidFill>
                <a:latin typeface="Verdana" charset="0"/>
                <a:ea typeface="ＭＳ Ｐゴシック" charset="-128"/>
              </a:defRPr>
            </a:lvl6pPr>
            <a:lvl7pPr marL="2971800" indent="-228600" eaLnBrk="0" fontAlgn="base" hangingPunct="0">
              <a:spcBef>
                <a:spcPct val="0"/>
              </a:spcBef>
              <a:spcAft>
                <a:spcPct val="0"/>
              </a:spcAft>
              <a:defRPr sz="3200">
                <a:solidFill>
                  <a:schemeClr val="tx1"/>
                </a:solidFill>
                <a:latin typeface="Verdana" charset="0"/>
                <a:ea typeface="ＭＳ Ｐゴシック" charset="-128"/>
              </a:defRPr>
            </a:lvl7pPr>
            <a:lvl8pPr marL="3429000" indent="-228600" eaLnBrk="0" fontAlgn="base" hangingPunct="0">
              <a:spcBef>
                <a:spcPct val="0"/>
              </a:spcBef>
              <a:spcAft>
                <a:spcPct val="0"/>
              </a:spcAft>
              <a:defRPr sz="3200">
                <a:solidFill>
                  <a:schemeClr val="tx1"/>
                </a:solidFill>
                <a:latin typeface="Verdana" charset="0"/>
                <a:ea typeface="ＭＳ Ｐゴシック" charset="-128"/>
              </a:defRPr>
            </a:lvl8pPr>
            <a:lvl9pPr marL="3886200" indent="-228600" eaLnBrk="0" fontAlgn="base" hangingPunct="0">
              <a:spcBef>
                <a:spcPct val="0"/>
              </a:spcBef>
              <a:spcAft>
                <a:spcPct val="0"/>
              </a:spcAft>
              <a:defRPr sz="3200">
                <a:solidFill>
                  <a:schemeClr val="tx1"/>
                </a:solidFill>
                <a:latin typeface="Verdana" charset="0"/>
                <a:ea typeface="ＭＳ Ｐゴシック" charset="-128"/>
              </a:defRPr>
            </a:lvl9pPr>
          </a:lstStyle>
          <a:p>
            <a:fld id="{E8C7BA77-B4AD-4289-A6EC-BCFEC3C511B1}" type="slidenum">
              <a:rPr lang="en-US" sz="1200">
                <a:latin typeface="Arial" charset="0"/>
              </a:rPr>
              <a:pPr/>
              <a:t>39</a:t>
            </a:fld>
            <a:endParaRPr lang="en-US" sz="1200">
              <a:latin typeface="Arial" charset="0"/>
            </a:endParaRPr>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2814999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128"/>
              </a:defRPr>
            </a:lvl1pPr>
            <a:lvl2pPr marL="742950" indent="-285750">
              <a:defRPr sz="3200">
                <a:solidFill>
                  <a:schemeClr val="tx1"/>
                </a:solidFill>
                <a:latin typeface="Verdana" charset="0"/>
                <a:ea typeface="ＭＳ Ｐゴシック" charset="-128"/>
              </a:defRPr>
            </a:lvl2pPr>
            <a:lvl3pPr marL="1143000" indent="-228600">
              <a:defRPr sz="3200">
                <a:solidFill>
                  <a:schemeClr val="tx1"/>
                </a:solidFill>
                <a:latin typeface="Verdana" charset="0"/>
                <a:ea typeface="ＭＳ Ｐゴシック" charset="-128"/>
              </a:defRPr>
            </a:lvl3pPr>
            <a:lvl4pPr marL="1600200" indent="-228600">
              <a:defRPr sz="3200">
                <a:solidFill>
                  <a:schemeClr val="tx1"/>
                </a:solidFill>
                <a:latin typeface="Verdana" charset="0"/>
                <a:ea typeface="ＭＳ Ｐゴシック" charset="-128"/>
              </a:defRPr>
            </a:lvl4pPr>
            <a:lvl5pPr marL="2057400" indent="-228600">
              <a:defRPr sz="3200">
                <a:solidFill>
                  <a:schemeClr val="tx1"/>
                </a:solidFill>
                <a:latin typeface="Verdana" charset="0"/>
                <a:ea typeface="ＭＳ Ｐゴシック" charset="-128"/>
              </a:defRPr>
            </a:lvl5pPr>
            <a:lvl6pPr marL="2514600" indent="-228600" eaLnBrk="0" fontAlgn="base" hangingPunct="0">
              <a:spcBef>
                <a:spcPct val="0"/>
              </a:spcBef>
              <a:spcAft>
                <a:spcPct val="0"/>
              </a:spcAft>
              <a:defRPr sz="3200">
                <a:solidFill>
                  <a:schemeClr val="tx1"/>
                </a:solidFill>
                <a:latin typeface="Verdana" charset="0"/>
                <a:ea typeface="ＭＳ Ｐゴシック" charset="-128"/>
              </a:defRPr>
            </a:lvl6pPr>
            <a:lvl7pPr marL="2971800" indent="-228600" eaLnBrk="0" fontAlgn="base" hangingPunct="0">
              <a:spcBef>
                <a:spcPct val="0"/>
              </a:spcBef>
              <a:spcAft>
                <a:spcPct val="0"/>
              </a:spcAft>
              <a:defRPr sz="3200">
                <a:solidFill>
                  <a:schemeClr val="tx1"/>
                </a:solidFill>
                <a:latin typeface="Verdana" charset="0"/>
                <a:ea typeface="ＭＳ Ｐゴシック" charset="-128"/>
              </a:defRPr>
            </a:lvl7pPr>
            <a:lvl8pPr marL="3429000" indent="-228600" eaLnBrk="0" fontAlgn="base" hangingPunct="0">
              <a:spcBef>
                <a:spcPct val="0"/>
              </a:spcBef>
              <a:spcAft>
                <a:spcPct val="0"/>
              </a:spcAft>
              <a:defRPr sz="3200">
                <a:solidFill>
                  <a:schemeClr val="tx1"/>
                </a:solidFill>
                <a:latin typeface="Verdana" charset="0"/>
                <a:ea typeface="ＭＳ Ｐゴシック" charset="-128"/>
              </a:defRPr>
            </a:lvl8pPr>
            <a:lvl9pPr marL="3886200" indent="-228600" eaLnBrk="0" fontAlgn="base" hangingPunct="0">
              <a:spcBef>
                <a:spcPct val="0"/>
              </a:spcBef>
              <a:spcAft>
                <a:spcPct val="0"/>
              </a:spcAft>
              <a:defRPr sz="3200">
                <a:solidFill>
                  <a:schemeClr val="tx1"/>
                </a:solidFill>
                <a:latin typeface="Verdana" charset="0"/>
                <a:ea typeface="ＭＳ Ｐゴシック" charset="-128"/>
              </a:defRPr>
            </a:lvl9pPr>
          </a:lstStyle>
          <a:p>
            <a:fld id="{F6575D58-2396-42AC-8E8E-9E3B33EF6176}" type="slidenum">
              <a:rPr lang="en-US" sz="1200">
                <a:latin typeface="Arial" charset="0"/>
              </a:rPr>
              <a:pPr/>
              <a:t>40</a:t>
            </a:fld>
            <a:endParaRPr lang="en-US" sz="1200">
              <a:latin typeface="Arial" charset="0"/>
            </a:endParaRPr>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704386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128"/>
              </a:defRPr>
            </a:lvl1pPr>
            <a:lvl2pPr marL="742950" indent="-285750">
              <a:defRPr sz="3200">
                <a:solidFill>
                  <a:schemeClr val="tx1"/>
                </a:solidFill>
                <a:latin typeface="Verdana" charset="0"/>
                <a:ea typeface="ＭＳ Ｐゴシック" charset="-128"/>
              </a:defRPr>
            </a:lvl2pPr>
            <a:lvl3pPr marL="1143000" indent="-228600">
              <a:defRPr sz="3200">
                <a:solidFill>
                  <a:schemeClr val="tx1"/>
                </a:solidFill>
                <a:latin typeface="Verdana" charset="0"/>
                <a:ea typeface="ＭＳ Ｐゴシック" charset="-128"/>
              </a:defRPr>
            </a:lvl3pPr>
            <a:lvl4pPr marL="1600200" indent="-228600">
              <a:defRPr sz="3200">
                <a:solidFill>
                  <a:schemeClr val="tx1"/>
                </a:solidFill>
                <a:latin typeface="Verdana" charset="0"/>
                <a:ea typeface="ＭＳ Ｐゴシック" charset="-128"/>
              </a:defRPr>
            </a:lvl4pPr>
            <a:lvl5pPr marL="2057400" indent="-228600">
              <a:defRPr sz="3200">
                <a:solidFill>
                  <a:schemeClr val="tx1"/>
                </a:solidFill>
                <a:latin typeface="Verdana" charset="0"/>
                <a:ea typeface="ＭＳ Ｐゴシック" charset="-128"/>
              </a:defRPr>
            </a:lvl5pPr>
            <a:lvl6pPr marL="2514600" indent="-228600" eaLnBrk="0" fontAlgn="base" hangingPunct="0">
              <a:spcBef>
                <a:spcPct val="0"/>
              </a:spcBef>
              <a:spcAft>
                <a:spcPct val="0"/>
              </a:spcAft>
              <a:defRPr sz="3200">
                <a:solidFill>
                  <a:schemeClr val="tx1"/>
                </a:solidFill>
                <a:latin typeface="Verdana" charset="0"/>
                <a:ea typeface="ＭＳ Ｐゴシック" charset="-128"/>
              </a:defRPr>
            </a:lvl6pPr>
            <a:lvl7pPr marL="2971800" indent="-228600" eaLnBrk="0" fontAlgn="base" hangingPunct="0">
              <a:spcBef>
                <a:spcPct val="0"/>
              </a:spcBef>
              <a:spcAft>
                <a:spcPct val="0"/>
              </a:spcAft>
              <a:defRPr sz="3200">
                <a:solidFill>
                  <a:schemeClr val="tx1"/>
                </a:solidFill>
                <a:latin typeface="Verdana" charset="0"/>
                <a:ea typeface="ＭＳ Ｐゴシック" charset="-128"/>
              </a:defRPr>
            </a:lvl7pPr>
            <a:lvl8pPr marL="3429000" indent="-228600" eaLnBrk="0" fontAlgn="base" hangingPunct="0">
              <a:spcBef>
                <a:spcPct val="0"/>
              </a:spcBef>
              <a:spcAft>
                <a:spcPct val="0"/>
              </a:spcAft>
              <a:defRPr sz="3200">
                <a:solidFill>
                  <a:schemeClr val="tx1"/>
                </a:solidFill>
                <a:latin typeface="Verdana" charset="0"/>
                <a:ea typeface="ＭＳ Ｐゴシック" charset="-128"/>
              </a:defRPr>
            </a:lvl8pPr>
            <a:lvl9pPr marL="3886200" indent="-228600" eaLnBrk="0" fontAlgn="base" hangingPunct="0">
              <a:spcBef>
                <a:spcPct val="0"/>
              </a:spcBef>
              <a:spcAft>
                <a:spcPct val="0"/>
              </a:spcAft>
              <a:defRPr sz="3200">
                <a:solidFill>
                  <a:schemeClr val="tx1"/>
                </a:solidFill>
                <a:latin typeface="Verdana" charset="0"/>
                <a:ea typeface="ＭＳ Ｐゴシック" charset="-128"/>
              </a:defRPr>
            </a:lvl9pPr>
          </a:lstStyle>
          <a:p>
            <a:fld id="{4D904571-C962-44EB-BB39-7CE20BD6173D}" type="slidenum">
              <a:rPr lang="en-US" sz="1200">
                <a:latin typeface="Arial" charset="0"/>
              </a:rPr>
              <a:pPr/>
              <a:t>5</a:t>
            </a:fld>
            <a:endParaRPr lang="en-US" sz="1200">
              <a:latin typeface="Arial" charset="0"/>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1519903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128"/>
              </a:defRPr>
            </a:lvl1pPr>
            <a:lvl2pPr marL="742950" indent="-285750">
              <a:defRPr sz="3200">
                <a:solidFill>
                  <a:schemeClr val="tx1"/>
                </a:solidFill>
                <a:latin typeface="Verdana" charset="0"/>
                <a:ea typeface="ＭＳ Ｐゴシック" charset="-128"/>
              </a:defRPr>
            </a:lvl2pPr>
            <a:lvl3pPr marL="1143000" indent="-228600">
              <a:defRPr sz="3200">
                <a:solidFill>
                  <a:schemeClr val="tx1"/>
                </a:solidFill>
                <a:latin typeface="Verdana" charset="0"/>
                <a:ea typeface="ＭＳ Ｐゴシック" charset="-128"/>
              </a:defRPr>
            </a:lvl3pPr>
            <a:lvl4pPr marL="1600200" indent="-228600">
              <a:defRPr sz="3200">
                <a:solidFill>
                  <a:schemeClr val="tx1"/>
                </a:solidFill>
                <a:latin typeface="Verdana" charset="0"/>
                <a:ea typeface="ＭＳ Ｐゴシック" charset="-128"/>
              </a:defRPr>
            </a:lvl4pPr>
            <a:lvl5pPr marL="2057400" indent="-228600">
              <a:defRPr sz="3200">
                <a:solidFill>
                  <a:schemeClr val="tx1"/>
                </a:solidFill>
                <a:latin typeface="Verdana" charset="0"/>
                <a:ea typeface="ＭＳ Ｐゴシック" charset="-128"/>
              </a:defRPr>
            </a:lvl5pPr>
            <a:lvl6pPr marL="2514600" indent="-228600" eaLnBrk="0" fontAlgn="base" hangingPunct="0">
              <a:spcBef>
                <a:spcPct val="0"/>
              </a:spcBef>
              <a:spcAft>
                <a:spcPct val="0"/>
              </a:spcAft>
              <a:defRPr sz="3200">
                <a:solidFill>
                  <a:schemeClr val="tx1"/>
                </a:solidFill>
                <a:latin typeface="Verdana" charset="0"/>
                <a:ea typeface="ＭＳ Ｐゴシック" charset="-128"/>
              </a:defRPr>
            </a:lvl6pPr>
            <a:lvl7pPr marL="2971800" indent="-228600" eaLnBrk="0" fontAlgn="base" hangingPunct="0">
              <a:spcBef>
                <a:spcPct val="0"/>
              </a:spcBef>
              <a:spcAft>
                <a:spcPct val="0"/>
              </a:spcAft>
              <a:defRPr sz="3200">
                <a:solidFill>
                  <a:schemeClr val="tx1"/>
                </a:solidFill>
                <a:latin typeface="Verdana" charset="0"/>
                <a:ea typeface="ＭＳ Ｐゴシック" charset="-128"/>
              </a:defRPr>
            </a:lvl7pPr>
            <a:lvl8pPr marL="3429000" indent="-228600" eaLnBrk="0" fontAlgn="base" hangingPunct="0">
              <a:spcBef>
                <a:spcPct val="0"/>
              </a:spcBef>
              <a:spcAft>
                <a:spcPct val="0"/>
              </a:spcAft>
              <a:defRPr sz="3200">
                <a:solidFill>
                  <a:schemeClr val="tx1"/>
                </a:solidFill>
                <a:latin typeface="Verdana" charset="0"/>
                <a:ea typeface="ＭＳ Ｐゴシック" charset="-128"/>
              </a:defRPr>
            </a:lvl8pPr>
            <a:lvl9pPr marL="3886200" indent="-228600" eaLnBrk="0" fontAlgn="base" hangingPunct="0">
              <a:spcBef>
                <a:spcPct val="0"/>
              </a:spcBef>
              <a:spcAft>
                <a:spcPct val="0"/>
              </a:spcAft>
              <a:defRPr sz="3200">
                <a:solidFill>
                  <a:schemeClr val="tx1"/>
                </a:solidFill>
                <a:latin typeface="Verdana" charset="0"/>
                <a:ea typeface="ＭＳ Ｐゴシック" charset="-128"/>
              </a:defRPr>
            </a:lvl9pPr>
          </a:lstStyle>
          <a:p>
            <a:fld id="{F6575D58-2396-42AC-8E8E-9E3B33EF6176}" type="slidenum">
              <a:rPr lang="en-US" sz="1200">
                <a:latin typeface="Arial" charset="0"/>
              </a:rPr>
              <a:pPr/>
              <a:t>41</a:t>
            </a:fld>
            <a:endParaRPr lang="en-US" sz="1200">
              <a:latin typeface="Arial" charset="0"/>
            </a:endParaRPr>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4490924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128"/>
              </a:defRPr>
            </a:lvl1pPr>
            <a:lvl2pPr marL="742950" indent="-285750">
              <a:defRPr sz="3200">
                <a:solidFill>
                  <a:schemeClr val="tx1"/>
                </a:solidFill>
                <a:latin typeface="Verdana" charset="0"/>
                <a:ea typeface="ＭＳ Ｐゴシック" charset="-128"/>
              </a:defRPr>
            </a:lvl2pPr>
            <a:lvl3pPr marL="1143000" indent="-228600">
              <a:defRPr sz="3200">
                <a:solidFill>
                  <a:schemeClr val="tx1"/>
                </a:solidFill>
                <a:latin typeface="Verdana" charset="0"/>
                <a:ea typeface="ＭＳ Ｐゴシック" charset="-128"/>
              </a:defRPr>
            </a:lvl3pPr>
            <a:lvl4pPr marL="1600200" indent="-228600">
              <a:defRPr sz="3200">
                <a:solidFill>
                  <a:schemeClr val="tx1"/>
                </a:solidFill>
                <a:latin typeface="Verdana" charset="0"/>
                <a:ea typeface="ＭＳ Ｐゴシック" charset="-128"/>
              </a:defRPr>
            </a:lvl4pPr>
            <a:lvl5pPr marL="2057400" indent="-228600">
              <a:defRPr sz="3200">
                <a:solidFill>
                  <a:schemeClr val="tx1"/>
                </a:solidFill>
                <a:latin typeface="Verdana" charset="0"/>
                <a:ea typeface="ＭＳ Ｐゴシック" charset="-128"/>
              </a:defRPr>
            </a:lvl5pPr>
            <a:lvl6pPr marL="2514600" indent="-228600" eaLnBrk="0" fontAlgn="base" hangingPunct="0">
              <a:spcBef>
                <a:spcPct val="0"/>
              </a:spcBef>
              <a:spcAft>
                <a:spcPct val="0"/>
              </a:spcAft>
              <a:defRPr sz="3200">
                <a:solidFill>
                  <a:schemeClr val="tx1"/>
                </a:solidFill>
                <a:latin typeface="Verdana" charset="0"/>
                <a:ea typeface="ＭＳ Ｐゴシック" charset="-128"/>
              </a:defRPr>
            </a:lvl6pPr>
            <a:lvl7pPr marL="2971800" indent="-228600" eaLnBrk="0" fontAlgn="base" hangingPunct="0">
              <a:spcBef>
                <a:spcPct val="0"/>
              </a:spcBef>
              <a:spcAft>
                <a:spcPct val="0"/>
              </a:spcAft>
              <a:defRPr sz="3200">
                <a:solidFill>
                  <a:schemeClr val="tx1"/>
                </a:solidFill>
                <a:latin typeface="Verdana" charset="0"/>
                <a:ea typeface="ＭＳ Ｐゴシック" charset="-128"/>
              </a:defRPr>
            </a:lvl7pPr>
            <a:lvl8pPr marL="3429000" indent="-228600" eaLnBrk="0" fontAlgn="base" hangingPunct="0">
              <a:spcBef>
                <a:spcPct val="0"/>
              </a:spcBef>
              <a:spcAft>
                <a:spcPct val="0"/>
              </a:spcAft>
              <a:defRPr sz="3200">
                <a:solidFill>
                  <a:schemeClr val="tx1"/>
                </a:solidFill>
                <a:latin typeface="Verdana" charset="0"/>
                <a:ea typeface="ＭＳ Ｐゴシック" charset="-128"/>
              </a:defRPr>
            </a:lvl8pPr>
            <a:lvl9pPr marL="3886200" indent="-228600" eaLnBrk="0" fontAlgn="base" hangingPunct="0">
              <a:spcBef>
                <a:spcPct val="0"/>
              </a:spcBef>
              <a:spcAft>
                <a:spcPct val="0"/>
              </a:spcAft>
              <a:defRPr sz="3200">
                <a:solidFill>
                  <a:schemeClr val="tx1"/>
                </a:solidFill>
                <a:latin typeface="Verdana" charset="0"/>
                <a:ea typeface="ＭＳ Ｐゴシック" charset="-128"/>
              </a:defRPr>
            </a:lvl9pPr>
          </a:lstStyle>
          <a:p>
            <a:fld id="{32B60189-01E5-4926-AE43-A4C6A58B88DC}" type="slidenum">
              <a:rPr lang="en-US" sz="1200">
                <a:latin typeface="Arial" charset="0"/>
              </a:rPr>
              <a:pPr/>
              <a:t>42</a:t>
            </a:fld>
            <a:endParaRPr lang="en-US" sz="1200">
              <a:latin typeface="Arial" charset="0"/>
            </a:endParaRPr>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6501608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128"/>
              </a:defRPr>
            </a:lvl1pPr>
            <a:lvl2pPr marL="742950" indent="-285750">
              <a:defRPr sz="3200">
                <a:solidFill>
                  <a:schemeClr val="tx1"/>
                </a:solidFill>
                <a:latin typeface="Verdana" charset="0"/>
                <a:ea typeface="ＭＳ Ｐゴシック" charset="-128"/>
              </a:defRPr>
            </a:lvl2pPr>
            <a:lvl3pPr marL="1143000" indent="-228600">
              <a:defRPr sz="3200">
                <a:solidFill>
                  <a:schemeClr val="tx1"/>
                </a:solidFill>
                <a:latin typeface="Verdana" charset="0"/>
                <a:ea typeface="ＭＳ Ｐゴシック" charset="-128"/>
              </a:defRPr>
            </a:lvl3pPr>
            <a:lvl4pPr marL="1600200" indent="-228600">
              <a:defRPr sz="3200">
                <a:solidFill>
                  <a:schemeClr val="tx1"/>
                </a:solidFill>
                <a:latin typeface="Verdana" charset="0"/>
                <a:ea typeface="ＭＳ Ｐゴシック" charset="-128"/>
              </a:defRPr>
            </a:lvl4pPr>
            <a:lvl5pPr marL="2057400" indent="-228600">
              <a:defRPr sz="3200">
                <a:solidFill>
                  <a:schemeClr val="tx1"/>
                </a:solidFill>
                <a:latin typeface="Verdana" charset="0"/>
                <a:ea typeface="ＭＳ Ｐゴシック" charset="-128"/>
              </a:defRPr>
            </a:lvl5pPr>
            <a:lvl6pPr marL="2514600" indent="-228600" eaLnBrk="0" fontAlgn="base" hangingPunct="0">
              <a:spcBef>
                <a:spcPct val="0"/>
              </a:spcBef>
              <a:spcAft>
                <a:spcPct val="0"/>
              </a:spcAft>
              <a:defRPr sz="3200">
                <a:solidFill>
                  <a:schemeClr val="tx1"/>
                </a:solidFill>
                <a:latin typeface="Verdana" charset="0"/>
                <a:ea typeface="ＭＳ Ｐゴシック" charset="-128"/>
              </a:defRPr>
            </a:lvl6pPr>
            <a:lvl7pPr marL="2971800" indent="-228600" eaLnBrk="0" fontAlgn="base" hangingPunct="0">
              <a:spcBef>
                <a:spcPct val="0"/>
              </a:spcBef>
              <a:spcAft>
                <a:spcPct val="0"/>
              </a:spcAft>
              <a:defRPr sz="3200">
                <a:solidFill>
                  <a:schemeClr val="tx1"/>
                </a:solidFill>
                <a:latin typeface="Verdana" charset="0"/>
                <a:ea typeface="ＭＳ Ｐゴシック" charset="-128"/>
              </a:defRPr>
            </a:lvl7pPr>
            <a:lvl8pPr marL="3429000" indent="-228600" eaLnBrk="0" fontAlgn="base" hangingPunct="0">
              <a:spcBef>
                <a:spcPct val="0"/>
              </a:spcBef>
              <a:spcAft>
                <a:spcPct val="0"/>
              </a:spcAft>
              <a:defRPr sz="3200">
                <a:solidFill>
                  <a:schemeClr val="tx1"/>
                </a:solidFill>
                <a:latin typeface="Verdana" charset="0"/>
                <a:ea typeface="ＭＳ Ｐゴシック" charset="-128"/>
              </a:defRPr>
            </a:lvl8pPr>
            <a:lvl9pPr marL="3886200" indent="-228600" eaLnBrk="0" fontAlgn="base" hangingPunct="0">
              <a:spcBef>
                <a:spcPct val="0"/>
              </a:spcBef>
              <a:spcAft>
                <a:spcPct val="0"/>
              </a:spcAft>
              <a:defRPr sz="3200">
                <a:solidFill>
                  <a:schemeClr val="tx1"/>
                </a:solidFill>
                <a:latin typeface="Verdana" charset="0"/>
                <a:ea typeface="ＭＳ Ｐゴシック" charset="-128"/>
              </a:defRPr>
            </a:lvl9pPr>
          </a:lstStyle>
          <a:p>
            <a:fld id="{E46EB482-4A7C-4AEC-9FB6-37EF33473A5A}" type="slidenum">
              <a:rPr lang="en-US" sz="1200">
                <a:latin typeface="Arial" charset="0"/>
              </a:rPr>
              <a:pPr/>
              <a:t>43</a:t>
            </a:fld>
            <a:endParaRPr lang="en-US" sz="1200">
              <a:latin typeface="Arial" charset="0"/>
            </a:endParaRPr>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2625245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128"/>
              </a:defRPr>
            </a:lvl1pPr>
            <a:lvl2pPr marL="742950" indent="-285750">
              <a:defRPr sz="3200">
                <a:solidFill>
                  <a:schemeClr val="tx1"/>
                </a:solidFill>
                <a:latin typeface="Verdana" charset="0"/>
                <a:ea typeface="ＭＳ Ｐゴシック" charset="-128"/>
              </a:defRPr>
            </a:lvl2pPr>
            <a:lvl3pPr marL="1143000" indent="-228600">
              <a:defRPr sz="3200">
                <a:solidFill>
                  <a:schemeClr val="tx1"/>
                </a:solidFill>
                <a:latin typeface="Verdana" charset="0"/>
                <a:ea typeface="ＭＳ Ｐゴシック" charset="-128"/>
              </a:defRPr>
            </a:lvl3pPr>
            <a:lvl4pPr marL="1600200" indent="-228600">
              <a:defRPr sz="3200">
                <a:solidFill>
                  <a:schemeClr val="tx1"/>
                </a:solidFill>
                <a:latin typeface="Verdana" charset="0"/>
                <a:ea typeface="ＭＳ Ｐゴシック" charset="-128"/>
              </a:defRPr>
            </a:lvl4pPr>
            <a:lvl5pPr marL="2057400" indent="-228600">
              <a:defRPr sz="3200">
                <a:solidFill>
                  <a:schemeClr val="tx1"/>
                </a:solidFill>
                <a:latin typeface="Verdana" charset="0"/>
                <a:ea typeface="ＭＳ Ｐゴシック" charset="-128"/>
              </a:defRPr>
            </a:lvl5pPr>
            <a:lvl6pPr marL="2514600" indent="-228600" eaLnBrk="0" fontAlgn="base" hangingPunct="0">
              <a:spcBef>
                <a:spcPct val="0"/>
              </a:spcBef>
              <a:spcAft>
                <a:spcPct val="0"/>
              </a:spcAft>
              <a:defRPr sz="3200">
                <a:solidFill>
                  <a:schemeClr val="tx1"/>
                </a:solidFill>
                <a:latin typeface="Verdana" charset="0"/>
                <a:ea typeface="ＭＳ Ｐゴシック" charset="-128"/>
              </a:defRPr>
            </a:lvl6pPr>
            <a:lvl7pPr marL="2971800" indent="-228600" eaLnBrk="0" fontAlgn="base" hangingPunct="0">
              <a:spcBef>
                <a:spcPct val="0"/>
              </a:spcBef>
              <a:spcAft>
                <a:spcPct val="0"/>
              </a:spcAft>
              <a:defRPr sz="3200">
                <a:solidFill>
                  <a:schemeClr val="tx1"/>
                </a:solidFill>
                <a:latin typeface="Verdana" charset="0"/>
                <a:ea typeface="ＭＳ Ｐゴシック" charset="-128"/>
              </a:defRPr>
            </a:lvl7pPr>
            <a:lvl8pPr marL="3429000" indent="-228600" eaLnBrk="0" fontAlgn="base" hangingPunct="0">
              <a:spcBef>
                <a:spcPct val="0"/>
              </a:spcBef>
              <a:spcAft>
                <a:spcPct val="0"/>
              </a:spcAft>
              <a:defRPr sz="3200">
                <a:solidFill>
                  <a:schemeClr val="tx1"/>
                </a:solidFill>
                <a:latin typeface="Verdana" charset="0"/>
                <a:ea typeface="ＭＳ Ｐゴシック" charset="-128"/>
              </a:defRPr>
            </a:lvl8pPr>
            <a:lvl9pPr marL="3886200" indent="-228600" eaLnBrk="0" fontAlgn="base" hangingPunct="0">
              <a:spcBef>
                <a:spcPct val="0"/>
              </a:spcBef>
              <a:spcAft>
                <a:spcPct val="0"/>
              </a:spcAft>
              <a:defRPr sz="3200">
                <a:solidFill>
                  <a:schemeClr val="tx1"/>
                </a:solidFill>
                <a:latin typeface="Verdana" charset="0"/>
                <a:ea typeface="ＭＳ Ｐゴシック" charset="-128"/>
              </a:defRPr>
            </a:lvl9pPr>
          </a:lstStyle>
          <a:p>
            <a:fld id="{D9401D14-EBCA-4FF4-81F1-4C7B92FCE19A}" type="slidenum">
              <a:rPr lang="en-US" sz="1200">
                <a:latin typeface="Arial" charset="0"/>
              </a:rPr>
              <a:pPr/>
              <a:t>44</a:t>
            </a:fld>
            <a:endParaRPr lang="en-US" sz="1200">
              <a:latin typeface="Arial" charset="0"/>
            </a:endParaRPr>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7990280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128"/>
              </a:defRPr>
            </a:lvl1pPr>
            <a:lvl2pPr marL="742950" indent="-285750">
              <a:defRPr sz="3200">
                <a:solidFill>
                  <a:schemeClr val="tx1"/>
                </a:solidFill>
                <a:latin typeface="Verdana" charset="0"/>
                <a:ea typeface="ＭＳ Ｐゴシック" charset="-128"/>
              </a:defRPr>
            </a:lvl2pPr>
            <a:lvl3pPr marL="1143000" indent="-228600">
              <a:defRPr sz="3200">
                <a:solidFill>
                  <a:schemeClr val="tx1"/>
                </a:solidFill>
                <a:latin typeface="Verdana" charset="0"/>
                <a:ea typeface="ＭＳ Ｐゴシック" charset="-128"/>
              </a:defRPr>
            </a:lvl3pPr>
            <a:lvl4pPr marL="1600200" indent="-228600">
              <a:defRPr sz="3200">
                <a:solidFill>
                  <a:schemeClr val="tx1"/>
                </a:solidFill>
                <a:latin typeface="Verdana" charset="0"/>
                <a:ea typeface="ＭＳ Ｐゴシック" charset="-128"/>
              </a:defRPr>
            </a:lvl4pPr>
            <a:lvl5pPr marL="2057400" indent="-228600">
              <a:defRPr sz="3200">
                <a:solidFill>
                  <a:schemeClr val="tx1"/>
                </a:solidFill>
                <a:latin typeface="Verdana" charset="0"/>
                <a:ea typeface="ＭＳ Ｐゴシック" charset="-128"/>
              </a:defRPr>
            </a:lvl5pPr>
            <a:lvl6pPr marL="2514600" indent="-228600" eaLnBrk="0" fontAlgn="base" hangingPunct="0">
              <a:spcBef>
                <a:spcPct val="0"/>
              </a:spcBef>
              <a:spcAft>
                <a:spcPct val="0"/>
              </a:spcAft>
              <a:defRPr sz="3200">
                <a:solidFill>
                  <a:schemeClr val="tx1"/>
                </a:solidFill>
                <a:latin typeface="Verdana" charset="0"/>
                <a:ea typeface="ＭＳ Ｐゴシック" charset="-128"/>
              </a:defRPr>
            </a:lvl6pPr>
            <a:lvl7pPr marL="2971800" indent="-228600" eaLnBrk="0" fontAlgn="base" hangingPunct="0">
              <a:spcBef>
                <a:spcPct val="0"/>
              </a:spcBef>
              <a:spcAft>
                <a:spcPct val="0"/>
              </a:spcAft>
              <a:defRPr sz="3200">
                <a:solidFill>
                  <a:schemeClr val="tx1"/>
                </a:solidFill>
                <a:latin typeface="Verdana" charset="0"/>
                <a:ea typeface="ＭＳ Ｐゴシック" charset="-128"/>
              </a:defRPr>
            </a:lvl7pPr>
            <a:lvl8pPr marL="3429000" indent="-228600" eaLnBrk="0" fontAlgn="base" hangingPunct="0">
              <a:spcBef>
                <a:spcPct val="0"/>
              </a:spcBef>
              <a:spcAft>
                <a:spcPct val="0"/>
              </a:spcAft>
              <a:defRPr sz="3200">
                <a:solidFill>
                  <a:schemeClr val="tx1"/>
                </a:solidFill>
                <a:latin typeface="Verdana" charset="0"/>
                <a:ea typeface="ＭＳ Ｐゴシック" charset="-128"/>
              </a:defRPr>
            </a:lvl8pPr>
            <a:lvl9pPr marL="3886200" indent="-228600" eaLnBrk="0" fontAlgn="base" hangingPunct="0">
              <a:spcBef>
                <a:spcPct val="0"/>
              </a:spcBef>
              <a:spcAft>
                <a:spcPct val="0"/>
              </a:spcAft>
              <a:defRPr sz="3200">
                <a:solidFill>
                  <a:schemeClr val="tx1"/>
                </a:solidFill>
                <a:latin typeface="Verdana" charset="0"/>
                <a:ea typeface="ＭＳ Ｐゴシック" charset="-128"/>
              </a:defRPr>
            </a:lvl9pPr>
          </a:lstStyle>
          <a:p>
            <a:fld id="{2ACB6243-C289-4B4B-B2D1-ABAF60779BC1}" type="slidenum">
              <a:rPr lang="en-US" sz="1200">
                <a:latin typeface="Arial" charset="0"/>
              </a:rPr>
              <a:pPr/>
              <a:t>45</a:t>
            </a:fld>
            <a:endParaRPr lang="en-US" sz="1200">
              <a:latin typeface="Arial" charset="0"/>
            </a:endParaRPr>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4640056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128"/>
              </a:defRPr>
            </a:lvl1pPr>
            <a:lvl2pPr marL="742950" indent="-285750">
              <a:defRPr sz="3200">
                <a:solidFill>
                  <a:schemeClr val="tx1"/>
                </a:solidFill>
                <a:latin typeface="Verdana" charset="0"/>
                <a:ea typeface="ＭＳ Ｐゴシック" charset="-128"/>
              </a:defRPr>
            </a:lvl2pPr>
            <a:lvl3pPr marL="1143000" indent="-228600">
              <a:defRPr sz="3200">
                <a:solidFill>
                  <a:schemeClr val="tx1"/>
                </a:solidFill>
                <a:latin typeface="Verdana" charset="0"/>
                <a:ea typeface="ＭＳ Ｐゴシック" charset="-128"/>
              </a:defRPr>
            </a:lvl3pPr>
            <a:lvl4pPr marL="1600200" indent="-228600">
              <a:defRPr sz="3200">
                <a:solidFill>
                  <a:schemeClr val="tx1"/>
                </a:solidFill>
                <a:latin typeface="Verdana" charset="0"/>
                <a:ea typeface="ＭＳ Ｐゴシック" charset="-128"/>
              </a:defRPr>
            </a:lvl4pPr>
            <a:lvl5pPr marL="2057400" indent="-228600">
              <a:defRPr sz="3200">
                <a:solidFill>
                  <a:schemeClr val="tx1"/>
                </a:solidFill>
                <a:latin typeface="Verdana" charset="0"/>
                <a:ea typeface="ＭＳ Ｐゴシック" charset="-128"/>
              </a:defRPr>
            </a:lvl5pPr>
            <a:lvl6pPr marL="2514600" indent="-228600" eaLnBrk="0" fontAlgn="base" hangingPunct="0">
              <a:spcBef>
                <a:spcPct val="0"/>
              </a:spcBef>
              <a:spcAft>
                <a:spcPct val="0"/>
              </a:spcAft>
              <a:defRPr sz="3200">
                <a:solidFill>
                  <a:schemeClr val="tx1"/>
                </a:solidFill>
                <a:latin typeface="Verdana" charset="0"/>
                <a:ea typeface="ＭＳ Ｐゴシック" charset="-128"/>
              </a:defRPr>
            </a:lvl6pPr>
            <a:lvl7pPr marL="2971800" indent="-228600" eaLnBrk="0" fontAlgn="base" hangingPunct="0">
              <a:spcBef>
                <a:spcPct val="0"/>
              </a:spcBef>
              <a:spcAft>
                <a:spcPct val="0"/>
              </a:spcAft>
              <a:defRPr sz="3200">
                <a:solidFill>
                  <a:schemeClr val="tx1"/>
                </a:solidFill>
                <a:latin typeface="Verdana" charset="0"/>
                <a:ea typeface="ＭＳ Ｐゴシック" charset="-128"/>
              </a:defRPr>
            </a:lvl7pPr>
            <a:lvl8pPr marL="3429000" indent="-228600" eaLnBrk="0" fontAlgn="base" hangingPunct="0">
              <a:spcBef>
                <a:spcPct val="0"/>
              </a:spcBef>
              <a:spcAft>
                <a:spcPct val="0"/>
              </a:spcAft>
              <a:defRPr sz="3200">
                <a:solidFill>
                  <a:schemeClr val="tx1"/>
                </a:solidFill>
                <a:latin typeface="Verdana" charset="0"/>
                <a:ea typeface="ＭＳ Ｐゴシック" charset="-128"/>
              </a:defRPr>
            </a:lvl8pPr>
            <a:lvl9pPr marL="3886200" indent="-228600" eaLnBrk="0" fontAlgn="base" hangingPunct="0">
              <a:spcBef>
                <a:spcPct val="0"/>
              </a:spcBef>
              <a:spcAft>
                <a:spcPct val="0"/>
              </a:spcAft>
              <a:defRPr sz="3200">
                <a:solidFill>
                  <a:schemeClr val="tx1"/>
                </a:solidFill>
                <a:latin typeface="Verdana" charset="0"/>
                <a:ea typeface="ＭＳ Ｐゴシック" charset="-128"/>
              </a:defRPr>
            </a:lvl9pPr>
          </a:lstStyle>
          <a:p>
            <a:fld id="{8AB872C7-E3D9-44D3-864F-795EC044021B}" type="slidenum">
              <a:rPr lang="en-US" sz="1200">
                <a:latin typeface="Arial" charset="0"/>
              </a:rPr>
              <a:pPr/>
              <a:t>46</a:t>
            </a:fld>
            <a:endParaRPr lang="en-US" sz="1200">
              <a:latin typeface="Arial" charset="0"/>
            </a:endParaRPr>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16568406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128"/>
              </a:defRPr>
            </a:lvl1pPr>
            <a:lvl2pPr marL="742950" indent="-285750">
              <a:defRPr sz="3200">
                <a:solidFill>
                  <a:schemeClr val="tx1"/>
                </a:solidFill>
                <a:latin typeface="Verdana" charset="0"/>
                <a:ea typeface="ＭＳ Ｐゴシック" charset="-128"/>
              </a:defRPr>
            </a:lvl2pPr>
            <a:lvl3pPr marL="1143000" indent="-228600">
              <a:defRPr sz="3200">
                <a:solidFill>
                  <a:schemeClr val="tx1"/>
                </a:solidFill>
                <a:latin typeface="Verdana" charset="0"/>
                <a:ea typeface="ＭＳ Ｐゴシック" charset="-128"/>
              </a:defRPr>
            </a:lvl3pPr>
            <a:lvl4pPr marL="1600200" indent="-228600">
              <a:defRPr sz="3200">
                <a:solidFill>
                  <a:schemeClr val="tx1"/>
                </a:solidFill>
                <a:latin typeface="Verdana" charset="0"/>
                <a:ea typeface="ＭＳ Ｐゴシック" charset="-128"/>
              </a:defRPr>
            </a:lvl4pPr>
            <a:lvl5pPr marL="2057400" indent="-228600">
              <a:defRPr sz="3200">
                <a:solidFill>
                  <a:schemeClr val="tx1"/>
                </a:solidFill>
                <a:latin typeface="Verdana" charset="0"/>
                <a:ea typeface="ＭＳ Ｐゴシック" charset="-128"/>
              </a:defRPr>
            </a:lvl5pPr>
            <a:lvl6pPr marL="2514600" indent="-228600" eaLnBrk="0" fontAlgn="base" hangingPunct="0">
              <a:spcBef>
                <a:spcPct val="0"/>
              </a:spcBef>
              <a:spcAft>
                <a:spcPct val="0"/>
              </a:spcAft>
              <a:defRPr sz="3200">
                <a:solidFill>
                  <a:schemeClr val="tx1"/>
                </a:solidFill>
                <a:latin typeface="Verdana" charset="0"/>
                <a:ea typeface="ＭＳ Ｐゴシック" charset="-128"/>
              </a:defRPr>
            </a:lvl6pPr>
            <a:lvl7pPr marL="2971800" indent="-228600" eaLnBrk="0" fontAlgn="base" hangingPunct="0">
              <a:spcBef>
                <a:spcPct val="0"/>
              </a:spcBef>
              <a:spcAft>
                <a:spcPct val="0"/>
              </a:spcAft>
              <a:defRPr sz="3200">
                <a:solidFill>
                  <a:schemeClr val="tx1"/>
                </a:solidFill>
                <a:latin typeface="Verdana" charset="0"/>
                <a:ea typeface="ＭＳ Ｐゴシック" charset="-128"/>
              </a:defRPr>
            </a:lvl7pPr>
            <a:lvl8pPr marL="3429000" indent="-228600" eaLnBrk="0" fontAlgn="base" hangingPunct="0">
              <a:spcBef>
                <a:spcPct val="0"/>
              </a:spcBef>
              <a:spcAft>
                <a:spcPct val="0"/>
              </a:spcAft>
              <a:defRPr sz="3200">
                <a:solidFill>
                  <a:schemeClr val="tx1"/>
                </a:solidFill>
                <a:latin typeface="Verdana" charset="0"/>
                <a:ea typeface="ＭＳ Ｐゴシック" charset="-128"/>
              </a:defRPr>
            </a:lvl8pPr>
            <a:lvl9pPr marL="3886200" indent="-228600" eaLnBrk="0" fontAlgn="base" hangingPunct="0">
              <a:spcBef>
                <a:spcPct val="0"/>
              </a:spcBef>
              <a:spcAft>
                <a:spcPct val="0"/>
              </a:spcAft>
              <a:defRPr sz="3200">
                <a:solidFill>
                  <a:schemeClr val="tx1"/>
                </a:solidFill>
                <a:latin typeface="Verdana" charset="0"/>
                <a:ea typeface="ＭＳ Ｐゴシック" charset="-128"/>
              </a:defRPr>
            </a:lvl9pPr>
          </a:lstStyle>
          <a:p>
            <a:fld id="{71D9F298-1615-4258-B449-01FBA0639E0D}" type="slidenum">
              <a:rPr lang="en-US" sz="1200">
                <a:latin typeface="Arial" charset="0"/>
              </a:rPr>
              <a:pPr/>
              <a:t>47</a:t>
            </a:fld>
            <a:endParaRPr lang="en-US" sz="1200">
              <a:latin typeface="Arial" charset="0"/>
            </a:endParaRPr>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310830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128"/>
              </a:defRPr>
            </a:lvl1pPr>
            <a:lvl2pPr marL="742950" indent="-285750">
              <a:defRPr sz="3200">
                <a:solidFill>
                  <a:schemeClr val="tx1"/>
                </a:solidFill>
                <a:latin typeface="Verdana" charset="0"/>
                <a:ea typeface="ＭＳ Ｐゴシック" charset="-128"/>
              </a:defRPr>
            </a:lvl2pPr>
            <a:lvl3pPr marL="1143000" indent="-228600">
              <a:defRPr sz="3200">
                <a:solidFill>
                  <a:schemeClr val="tx1"/>
                </a:solidFill>
                <a:latin typeface="Verdana" charset="0"/>
                <a:ea typeface="ＭＳ Ｐゴシック" charset="-128"/>
              </a:defRPr>
            </a:lvl3pPr>
            <a:lvl4pPr marL="1600200" indent="-228600">
              <a:defRPr sz="3200">
                <a:solidFill>
                  <a:schemeClr val="tx1"/>
                </a:solidFill>
                <a:latin typeface="Verdana" charset="0"/>
                <a:ea typeface="ＭＳ Ｐゴシック" charset="-128"/>
              </a:defRPr>
            </a:lvl4pPr>
            <a:lvl5pPr marL="2057400" indent="-228600">
              <a:defRPr sz="3200">
                <a:solidFill>
                  <a:schemeClr val="tx1"/>
                </a:solidFill>
                <a:latin typeface="Verdana" charset="0"/>
                <a:ea typeface="ＭＳ Ｐゴシック" charset="-128"/>
              </a:defRPr>
            </a:lvl5pPr>
            <a:lvl6pPr marL="2514600" indent="-228600" eaLnBrk="0" fontAlgn="base" hangingPunct="0">
              <a:spcBef>
                <a:spcPct val="0"/>
              </a:spcBef>
              <a:spcAft>
                <a:spcPct val="0"/>
              </a:spcAft>
              <a:defRPr sz="3200">
                <a:solidFill>
                  <a:schemeClr val="tx1"/>
                </a:solidFill>
                <a:latin typeface="Verdana" charset="0"/>
                <a:ea typeface="ＭＳ Ｐゴシック" charset="-128"/>
              </a:defRPr>
            </a:lvl6pPr>
            <a:lvl7pPr marL="2971800" indent="-228600" eaLnBrk="0" fontAlgn="base" hangingPunct="0">
              <a:spcBef>
                <a:spcPct val="0"/>
              </a:spcBef>
              <a:spcAft>
                <a:spcPct val="0"/>
              </a:spcAft>
              <a:defRPr sz="3200">
                <a:solidFill>
                  <a:schemeClr val="tx1"/>
                </a:solidFill>
                <a:latin typeface="Verdana" charset="0"/>
                <a:ea typeface="ＭＳ Ｐゴシック" charset="-128"/>
              </a:defRPr>
            </a:lvl7pPr>
            <a:lvl8pPr marL="3429000" indent="-228600" eaLnBrk="0" fontAlgn="base" hangingPunct="0">
              <a:spcBef>
                <a:spcPct val="0"/>
              </a:spcBef>
              <a:spcAft>
                <a:spcPct val="0"/>
              </a:spcAft>
              <a:defRPr sz="3200">
                <a:solidFill>
                  <a:schemeClr val="tx1"/>
                </a:solidFill>
                <a:latin typeface="Verdana" charset="0"/>
                <a:ea typeface="ＭＳ Ｐゴシック" charset="-128"/>
              </a:defRPr>
            </a:lvl8pPr>
            <a:lvl9pPr marL="3886200" indent="-228600" eaLnBrk="0" fontAlgn="base" hangingPunct="0">
              <a:spcBef>
                <a:spcPct val="0"/>
              </a:spcBef>
              <a:spcAft>
                <a:spcPct val="0"/>
              </a:spcAft>
              <a:defRPr sz="3200">
                <a:solidFill>
                  <a:schemeClr val="tx1"/>
                </a:solidFill>
                <a:latin typeface="Verdana" charset="0"/>
                <a:ea typeface="ＭＳ Ｐゴシック" charset="-128"/>
              </a:defRPr>
            </a:lvl9pPr>
          </a:lstStyle>
          <a:p>
            <a:fld id="{D6075B92-1318-4797-984C-7906EDADA596}" type="slidenum">
              <a:rPr lang="en-US" sz="1200">
                <a:latin typeface="Arial" charset="0"/>
              </a:rPr>
              <a:pPr/>
              <a:t>48</a:t>
            </a:fld>
            <a:endParaRPr lang="en-US" sz="1200">
              <a:latin typeface="Arial" charset="0"/>
            </a:endParaRPr>
          </a:p>
        </p:txBody>
      </p:sp>
      <p:sp>
        <p:nvSpPr>
          <p:cNvPr id="178179" name="Rectangle 2"/>
          <p:cNvSpPr>
            <a:spLocks noGrp="1" noRot="1" noChangeAspect="1" noChangeArrowheads="1" noTextEdit="1"/>
          </p:cNvSpPr>
          <p:nvPr>
            <p:ph type="sldImg"/>
          </p:nvPr>
        </p:nvSpPr>
        <p:spPr>
          <a:ln/>
        </p:spPr>
      </p:sp>
      <p:sp>
        <p:nvSpPr>
          <p:cNvPr id="178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33753781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128"/>
              </a:defRPr>
            </a:lvl1pPr>
            <a:lvl2pPr marL="742950" indent="-285750">
              <a:defRPr sz="3200">
                <a:solidFill>
                  <a:schemeClr val="tx1"/>
                </a:solidFill>
                <a:latin typeface="Verdana" charset="0"/>
                <a:ea typeface="ＭＳ Ｐゴシック" charset="-128"/>
              </a:defRPr>
            </a:lvl2pPr>
            <a:lvl3pPr marL="1143000" indent="-228600">
              <a:defRPr sz="3200">
                <a:solidFill>
                  <a:schemeClr val="tx1"/>
                </a:solidFill>
                <a:latin typeface="Verdana" charset="0"/>
                <a:ea typeface="ＭＳ Ｐゴシック" charset="-128"/>
              </a:defRPr>
            </a:lvl3pPr>
            <a:lvl4pPr marL="1600200" indent="-228600">
              <a:defRPr sz="3200">
                <a:solidFill>
                  <a:schemeClr val="tx1"/>
                </a:solidFill>
                <a:latin typeface="Verdana" charset="0"/>
                <a:ea typeface="ＭＳ Ｐゴシック" charset="-128"/>
              </a:defRPr>
            </a:lvl4pPr>
            <a:lvl5pPr marL="2057400" indent="-228600">
              <a:defRPr sz="3200">
                <a:solidFill>
                  <a:schemeClr val="tx1"/>
                </a:solidFill>
                <a:latin typeface="Verdana" charset="0"/>
                <a:ea typeface="ＭＳ Ｐゴシック" charset="-128"/>
              </a:defRPr>
            </a:lvl5pPr>
            <a:lvl6pPr marL="2514600" indent="-228600" eaLnBrk="0" fontAlgn="base" hangingPunct="0">
              <a:spcBef>
                <a:spcPct val="0"/>
              </a:spcBef>
              <a:spcAft>
                <a:spcPct val="0"/>
              </a:spcAft>
              <a:defRPr sz="3200">
                <a:solidFill>
                  <a:schemeClr val="tx1"/>
                </a:solidFill>
                <a:latin typeface="Verdana" charset="0"/>
                <a:ea typeface="ＭＳ Ｐゴシック" charset="-128"/>
              </a:defRPr>
            </a:lvl6pPr>
            <a:lvl7pPr marL="2971800" indent="-228600" eaLnBrk="0" fontAlgn="base" hangingPunct="0">
              <a:spcBef>
                <a:spcPct val="0"/>
              </a:spcBef>
              <a:spcAft>
                <a:spcPct val="0"/>
              </a:spcAft>
              <a:defRPr sz="3200">
                <a:solidFill>
                  <a:schemeClr val="tx1"/>
                </a:solidFill>
                <a:latin typeface="Verdana" charset="0"/>
                <a:ea typeface="ＭＳ Ｐゴシック" charset="-128"/>
              </a:defRPr>
            </a:lvl7pPr>
            <a:lvl8pPr marL="3429000" indent="-228600" eaLnBrk="0" fontAlgn="base" hangingPunct="0">
              <a:spcBef>
                <a:spcPct val="0"/>
              </a:spcBef>
              <a:spcAft>
                <a:spcPct val="0"/>
              </a:spcAft>
              <a:defRPr sz="3200">
                <a:solidFill>
                  <a:schemeClr val="tx1"/>
                </a:solidFill>
                <a:latin typeface="Verdana" charset="0"/>
                <a:ea typeface="ＭＳ Ｐゴシック" charset="-128"/>
              </a:defRPr>
            </a:lvl8pPr>
            <a:lvl9pPr marL="3886200" indent="-228600" eaLnBrk="0" fontAlgn="base" hangingPunct="0">
              <a:spcBef>
                <a:spcPct val="0"/>
              </a:spcBef>
              <a:spcAft>
                <a:spcPct val="0"/>
              </a:spcAft>
              <a:defRPr sz="3200">
                <a:solidFill>
                  <a:schemeClr val="tx1"/>
                </a:solidFill>
                <a:latin typeface="Verdana" charset="0"/>
                <a:ea typeface="ＭＳ Ｐゴシック" charset="-128"/>
              </a:defRPr>
            </a:lvl9pPr>
          </a:lstStyle>
          <a:p>
            <a:fld id="{8A6773DC-B25D-4AB6-8AC0-48F0B072276E}" type="slidenum">
              <a:rPr lang="en-US" sz="1200">
                <a:latin typeface="Arial" charset="0"/>
              </a:rPr>
              <a:pPr/>
              <a:t>49</a:t>
            </a:fld>
            <a:endParaRPr lang="en-US" sz="1200">
              <a:latin typeface="Arial" charset="0"/>
            </a:endParaRPr>
          </a:p>
        </p:txBody>
      </p:sp>
      <p:sp>
        <p:nvSpPr>
          <p:cNvPr id="179203" name="Rectangle 2"/>
          <p:cNvSpPr>
            <a:spLocks noGrp="1" noRot="1" noChangeAspect="1" noChangeArrowheads="1" noTextEdit="1"/>
          </p:cNvSpPr>
          <p:nvPr>
            <p:ph type="sldImg"/>
          </p:nvPr>
        </p:nvSpPr>
        <p:spPr>
          <a:ln/>
        </p:spPr>
      </p:sp>
      <p:sp>
        <p:nvSpPr>
          <p:cNvPr id="179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96915908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128"/>
              </a:defRPr>
            </a:lvl1pPr>
            <a:lvl2pPr marL="742950" indent="-285750">
              <a:defRPr sz="3200">
                <a:solidFill>
                  <a:schemeClr val="tx1"/>
                </a:solidFill>
                <a:latin typeface="Verdana" charset="0"/>
                <a:ea typeface="ＭＳ Ｐゴシック" charset="-128"/>
              </a:defRPr>
            </a:lvl2pPr>
            <a:lvl3pPr marL="1143000" indent="-228600">
              <a:defRPr sz="3200">
                <a:solidFill>
                  <a:schemeClr val="tx1"/>
                </a:solidFill>
                <a:latin typeface="Verdana" charset="0"/>
                <a:ea typeface="ＭＳ Ｐゴシック" charset="-128"/>
              </a:defRPr>
            </a:lvl3pPr>
            <a:lvl4pPr marL="1600200" indent="-228600">
              <a:defRPr sz="3200">
                <a:solidFill>
                  <a:schemeClr val="tx1"/>
                </a:solidFill>
                <a:latin typeface="Verdana" charset="0"/>
                <a:ea typeface="ＭＳ Ｐゴシック" charset="-128"/>
              </a:defRPr>
            </a:lvl4pPr>
            <a:lvl5pPr marL="2057400" indent="-228600">
              <a:defRPr sz="3200">
                <a:solidFill>
                  <a:schemeClr val="tx1"/>
                </a:solidFill>
                <a:latin typeface="Verdana" charset="0"/>
                <a:ea typeface="ＭＳ Ｐゴシック" charset="-128"/>
              </a:defRPr>
            </a:lvl5pPr>
            <a:lvl6pPr marL="2514600" indent="-228600" eaLnBrk="0" fontAlgn="base" hangingPunct="0">
              <a:spcBef>
                <a:spcPct val="0"/>
              </a:spcBef>
              <a:spcAft>
                <a:spcPct val="0"/>
              </a:spcAft>
              <a:defRPr sz="3200">
                <a:solidFill>
                  <a:schemeClr val="tx1"/>
                </a:solidFill>
                <a:latin typeface="Verdana" charset="0"/>
                <a:ea typeface="ＭＳ Ｐゴシック" charset="-128"/>
              </a:defRPr>
            </a:lvl6pPr>
            <a:lvl7pPr marL="2971800" indent="-228600" eaLnBrk="0" fontAlgn="base" hangingPunct="0">
              <a:spcBef>
                <a:spcPct val="0"/>
              </a:spcBef>
              <a:spcAft>
                <a:spcPct val="0"/>
              </a:spcAft>
              <a:defRPr sz="3200">
                <a:solidFill>
                  <a:schemeClr val="tx1"/>
                </a:solidFill>
                <a:latin typeface="Verdana" charset="0"/>
                <a:ea typeface="ＭＳ Ｐゴシック" charset="-128"/>
              </a:defRPr>
            </a:lvl7pPr>
            <a:lvl8pPr marL="3429000" indent="-228600" eaLnBrk="0" fontAlgn="base" hangingPunct="0">
              <a:spcBef>
                <a:spcPct val="0"/>
              </a:spcBef>
              <a:spcAft>
                <a:spcPct val="0"/>
              </a:spcAft>
              <a:defRPr sz="3200">
                <a:solidFill>
                  <a:schemeClr val="tx1"/>
                </a:solidFill>
                <a:latin typeface="Verdana" charset="0"/>
                <a:ea typeface="ＭＳ Ｐゴシック" charset="-128"/>
              </a:defRPr>
            </a:lvl8pPr>
            <a:lvl9pPr marL="3886200" indent="-228600" eaLnBrk="0" fontAlgn="base" hangingPunct="0">
              <a:spcBef>
                <a:spcPct val="0"/>
              </a:spcBef>
              <a:spcAft>
                <a:spcPct val="0"/>
              </a:spcAft>
              <a:defRPr sz="3200">
                <a:solidFill>
                  <a:schemeClr val="tx1"/>
                </a:solidFill>
                <a:latin typeface="Verdana" charset="0"/>
                <a:ea typeface="ＭＳ Ｐゴシック" charset="-128"/>
              </a:defRPr>
            </a:lvl9pPr>
          </a:lstStyle>
          <a:p>
            <a:fld id="{3F9D8152-CD01-49A9-8BEF-AA24353082D0}" type="slidenum">
              <a:rPr lang="en-US" sz="1200">
                <a:latin typeface="Arial" charset="0"/>
              </a:rPr>
              <a:pPr/>
              <a:t>51</a:t>
            </a:fld>
            <a:endParaRPr lang="en-US" sz="1200">
              <a:latin typeface="Arial" charset="0"/>
            </a:endParaRPr>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99981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128"/>
              </a:defRPr>
            </a:lvl1pPr>
            <a:lvl2pPr marL="742950" indent="-285750">
              <a:defRPr sz="3200">
                <a:solidFill>
                  <a:schemeClr val="tx1"/>
                </a:solidFill>
                <a:latin typeface="Verdana" charset="0"/>
                <a:ea typeface="ＭＳ Ｐゴシック" charset="-128"/>
              </a:defRPr>
            </a:lvl2pPr>
            <a:lvl3pPr marL="1143000" indent="-228600">
              <a:defRPr sz="3200">
                <a:solidFill>
                  <a:schemeClr val="tx1"/>
                </a:solidFill>
                <a:latin typeface="Verdana" charset="0"/>
                <a:ea typeface="ＭＳ Ｐゴシック" charset="-128"/>
              </a:defRPr>
            </a:lvl3pPr>
            <a:lvl4pPr marL="1600200" indent="-228600">
              <a:defRPr sz="3200">
                <a:solidFill>
                  <a:schemeClr val="tx1"/>
                </a:solidFill>
                <a:latin typeface="Verdana" charset="0"/>
                <a:ea typeface="ＭＳ Ｐゴシック" charset="-128"/>
              </a:defRPr>
            </a:lvl4pPr>
            <a:lvl5pPr marL="2057400" indent="-228600">
              <a:defRPr sz="3200">
                <a:solidFill>
                  <a:schemeClr val="tx1"/>
                </a:solidFill>
                <a:latin typeface="Verdana" charset="0"/>
                <a:ea typeface="ＭＳ Ｐゴシック" charset="-128"/>
              </a:defRPr>
            </a:lvl5pPr>
            <a:lvl6pPr marL="2514600" indent="-228600" eaLnBrk="0" fontAlgn="base" hangingPunct="0">
              <a:spcBef>
                <a:spcPct val="0"/>
              </a:spcBef>
              <a:spcAft>
                <a:spcPct val="0"/>
              </a:spcAft>
              <a:defRPr sz="3200">
                <a:solidFill>
                  <a:schemeClr val="tx1"/>
                </a:solidFill>
                <a:latin typeface="Verdana" charset="0"/>
                <a:ea typeface="ＭＳ Ｐゴシック" charset="-128"/>
              </a:defRPr>
            </a:lvl6pPr>
            <a:lvl7pPr marL="2971800" indent="-228600" eaLnBrk="0" fontAlgn="base" hangingPunct="0">
              <a:spcBef>
                <a:spcPct val="0"/>
              </a:spcBef>
              <a:spcAft>
                <a:spcPct val="0"/>
              </a:spcAft>
              <a:defRPr sz="3200">
                <a:solidFill>
                  <a:schemeClr val="tx1"/>
                </a:solidFill>
                <a:latin typeface="Verdana" charset="0"/>
                <a:ea typeface="ＭＳ Ｐゴシック" charset="-128"/>
              </a:defRPr>
            </a:lvl7pPr>
            <a:lvl8pPr marL="3429000" indent="-228600" eaLnBrk="0" fontAlgn="base" hangingPunct="0">
              <a:spcBef>
                <a:spcPct val="0"/>
              </a:spcBef>
              <a:spcAft>
                <a:spcPct val="0"/>
              </a:spcAft>
              <a:defRPr sz="3200">
                <a:solidFill>
                  <a:schemeClr val="tx1"/>
                </a:solidFill>
                <a:latin typeface="Verdana" charset="0"/>
                <a:ea typeface="ＭＳ Ｐゴシック" charset="-128"/>
              </a:defRPr>
            </a:lvl8pPr>
            <a:lvl9pPr marL="3886200" indent="-228600" eaLnBrk="0" fontAlgn="base" hangingPunct="0">
              <a:spcBef>
                <a:spcPct val="0"/>
              </a:spcBef>
              <a:spcAft>
                <a:spcPct val="0"/>
              </a:spcAft>
              <a:defRPr sz="3200">
                <a:solidFill>
                  <a:schemeClr val="tx1"/>
                </a:solidFill>
                <a:latin typeface="Verdana" charset="0"/>
                <a:ea typeface="ＭＳ Ｐゴシック" charset="-128"/>
              </a:defRPr>
            </a:lvl9pPr>
          </a:lstStyle>
          <a:p>
            <a:fld id="{F8FF482F-6B73-4758-B39E-BE36D64B8953}" type="slidenum">
              <a:rPr lang="en-US" sz="1200">
                <a:latin typeface="Arial" charset="0"/>
              </a:rPr>
              <a:pPr/>
              <a:t>6</a:t>
            </a:fld>
            <a:endParaRPr lang="en-US" sz="1200">
              <a:latin typeface="Arial" charset="0"/>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57475865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128"/>
              </a:defRPr>
            </a:lvl1pPr>
            <a:lvl2pPr marL="742950" indent="-285750">
              <a:defRPr sz="3200">
                <a:solidFill>
                  <a:schemeClr val="tx1"/>
                </a:solidFill>
                <a:latin typeface="Verdana" charset="0"/>
                <a:ea typeface="ＭＳ Ｐゴシック" charset="-128"/>
              </a:defRPr>
            </a:lvl2pPr>
            <a:lvl3pPr marL="1143000" indent="-228600">
              <a:defRPr sz="3200">
                <a:solidFill>
                  <a:schemeClr val="tx1"/>
                </a:solidFill>
                <a:latin typeface="Verdana" charset="0"/>
                <a:ea typeface="ＭＳ Ｐゴシック" charset="-128"/>
              </a:defRPr>
            </a:lvl3pPr>
            <a:lvl4pPr marL="1600200" indent="-228600">
              <a:defRPr sz="3200">
                <a:solidFill>
                  <a:schemeClr val="tx1"/>
                </a:solidFill>
                <a:latin typeface="Verdana" charset="0"/>
                <a:ea typeface="ＭＳ Ｐゴシック" charset="-128"/>
              </a:defRPr>
            </a:lvl4pPr>
            <a:lvl5pPr marL="2057400" indent="-228600">
              <a:defRPr sz="3200">
                <a:solidFill>
                  <a:schemeClr val="tx1"/>
                </a:solidFill>
                <a:latin typeface="Verdana" charset="0"/>
                <a:ea typeface="ＭＳ Ｐゴシック" charset="-128"/>
              </a:defRPr>
            </a:lvl5pPr>
            <a:lvl6pPr marL="2514600" indent="-228600" eaLnBrk="0" fontAlgn="base" hangingPunct="0">
              <a:spcBef>
                <a:spcPct val="0"/>
              </a:spcBef>
              <a:spcAft>
                <a:spcPct val="0"/>
              </a:spcAft>
              <a:defRPr sz="3200">
                <a:solidFill>
                  <a:schemeClr val="tx1"/>
                </a:solidFill>
                <a:latin typeface="Verdana" charset="0"/>
                <a:ea typeface="ＭＳ Ｐゴシック" charset="-128"/>
              </a:defRPr>
            </a:lvl6pPr>
            <a:lvl7pPr marL="2971800" indent="-228600" eaLnBrk="0" fontAlgn="base" hangingPunct="0">
              <a:spcBef>
                <a:spcPct val="0"/>
              </a:spcBef>
              <a:spcAft>
                <a:spcPct val="0"/>
              </a:spcAft>
              <a:defRPr sz="3200">
                <a:solidFill>
                  <a:schemeClr val="tx1"/>
                </a:solidFill>
                <a:latin typeface="Verdana" charset="0"/>
                <a:ea typeface="ＭＳ Ｐゴシック" charset="-128"/>
              </a:defRPr>
            </a:lvl7pPr>
            <a:lvl8pPr marL="3429000" indent="-228600" eaLnBrk="0" fontAlgn="base" hangingPunct="0">
              <a:spcBef>
                <a:spcPct val="0"/>
              </a:spcBef>
              <a:spcAft>
                <a:spcPct val="0"/>
              </a:spcAft>
              <a:defRPr sz="3200">
                <a:solidFill>
                  <a:schemeClr val="tx1"/>
                </a:solidFill>
                <a:latin typeface="Verdana" charset="0"/>
                <a:ea typeface="ＭＳ Ｐゴシック" charset="-128"/>
              </a:defRPr>
            </a:lvl8pPr>
            <a:lvl9pPr marL="3886200" indent="-228600" eaLnBrk="0" fontAlgn="base" hangingPunct="0">
              <a:spcBef>
                <a:spcPct val="0"/>
              </a:spcBef>
              <a:spcAft>
                <a:spcPct val="0"/>
              </a:spcAft>
              <a:defRPr sz="3200">
                <a:solidFill>
                  <a:schemeClr val="tx1"/>
                </a:solidFill>
                <a:latin typeface="Verdana" charset="0"/>
                <a:ea typeface="ＭＳ Ｐゴシック" charset="-128"/>
              </a:defRPr>
            </a:lvl9pPr>
          </a:lstStyle>
          <a:p>
            <a:fld id="{09EECB79-8012-4CF8-AE0C-91DDD5FD0E24}" type="slidenum">
              <a:rPr lang="en-US" sz="1200">
                <a:latin typeface="Arial" charset="0"/>
              </a:rPr>
              <a:pPr/>
              <a:t>52</a:t>
            </a:fld>
            <a:endParaRPr lang="en-US" sz="1200">
              <a:latin typeface="Arial" charset="0"/>
            </a:endParaRPr>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402807276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128"/>
              </a:defRPr>
            </a:lvl1pPr>
            <a:lvl2pPr marL="742950" indent="-285750">
              <a:defRPr sz="3200">
                <a:solidFill>
                  <a:schemeClr val="tx1"/>
                </a:solidFill>
                <a:latin typeface="Verdana" charset="0"/>
                <a:ea typeface="ＭＳ Ｐゴシック" charset="-128"/>
              </a:defRPr>
            </a:lvl2pPr>
            <a:lvl3pPr marL="1143000" indent="-228600">
              <a:defRPr sz="3200">
                <a:solidFill>
                  <a:schemeClr val="tx1"/>
                </a:solidFill>
                <a:latin typeface="Verdana" charset="0"/>
                <a:ea typeface="ＭＳ Ｐゴシック" charset="-128"/>
              </a:defRPr>
            </a:lvl3pPr>
            <a:lvl4pPr marL="1600200" indent="-228600">
              <a:defRPr sz="3200">
                <a:solidFill>
                  <a:schemeClr val="tx1"/>
                </a:solidFill>
                <a:latin typeface="Verdana" charset="0"/>
                <a:ea typeface="ＭＳ Ｐゴシック" charset="-128"/>
              </a:defRPr>
            </a:lvl4pPr>
            <a:lvl5pPr marL="2057400" indent="-228600">
              <a:defRPr sz="3200">
                <a:solidFill>
                  <a:schemeClr val="tx1"/>
                </a:solidFill>
                <a:latin typeface="Verdana" charset="0"/>
                <a:ea typeface="ＭＳ Ｐゴシック" charset="-128"/>
              </a:defRPr>
            </a:lvl5pPr>
            <a:lvl6pPr marL="2514600" indent="-228600" eaLnBrk="0" fontAlgn="base" hangingPunct="0">
              <a:spcBef>
                <a:spcPct val="0"/>
              </a:spcBef>
              <a:spcAft>
                <a:spcPct val="0"/>
              </a:spcAft>
              <a:defRPr sz="3200">
                <a:solidFill>
                  <a:schemeClr val="tx1"/>
                </a:solidFill>
                <a:latin typeface="Verdana" charset="0"/>
                <a:ea typeface="ＭＳ Ｐゴシック" charset="-128"/>
              </a:defRPr>
            </a:lvl6pPr>
            <a:lvl7pPr marL="2971800" indent="-228600" eaLnBrk="0" fontAlgn="base" hangingPunct="0">
              <a:spcBef>
                <a:spcPct val="0"/>
              </a:spcBef>
              <a:spcAft>
                <a:spcPct val="0"/>
              </a:spcAft>
              <a:defRPr sz="3200">
                <a:solidFill>
                  <a:schemeClr val="tx1"/>
                </a:solidFill>
                <a:latin typeface="Verdana" charset="0"/>
                <a:ea typeface="ＭＳ Ｐゴシック" charset="-128"/>
              </a:defRPr>
            </a:lvl7pPr>
            <a:lvl8pPr marL="3429000" indent="-228600" eaLnBrk="0" fontAlgn="base" hangingPunct="0">
              <a:spcBef>
                <a:spcPct val="0"/>
              </a:spcBef>
              <a:spcAft>
                <a:spcPct val="0"/>
              </a:spcAft>
              <a:defRPr sz="3200">
                <a:solidFill>
                  <a:schemeClr val="tx1"/>
                </a:solidFill>
                <a:latin typeface="Verdana" charset="0"/>
                <a:ea typeface="ＭＳ Ｐゴシック" charset="-128"/>
              </a:defRPr>
            </a:lvl8pPr>
            <a:lvl9pPr marL="3886200" indent="-228600" eaLnBrk="0" fontAlgn="base" hangingPunct="0">
              <a:spcBef>
                <a:spcPct val="0"/>
              </a:spcBef>
              <a:spcAft>
                <a:spcPct val="0"/>
              </a:spcAft>
              <a:defRPr sz="3200">
                <a:solidFill>
                  <a:schemeClr val="tx1"/>
                </a:solidFill>
                <a:latin typeface="Verdana" charset="0"/>
                <a:ea typeface="ＭＳ Ｐゴシック" charset="-128"/>
              </a:defRPr>
            </a:lvl9pPr>
          </a:lstStyle>
          <a:p>
            <a:fld id="{A7B8E27D-16D4-46C9-8EB1-841ABD2E0E3E}" type="slidenum">
              <a:rPr lang="en-US" sz="1200">
                <a:latin typeface="Arial" charset="0"/>
              </a:rPr>
              <a:pPr/>
              <a:t>53</a:t>
            </a:fld>
            <a:endParaRPr lang="en-US" sz="1200">
              <a:latin typeface="Arial" charset="0"/>
            </a:endParaRPr>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77066601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128"/>
              </a:defRPr>
            </a:lvl1pPr>
            <a:lvl2pPr marL="742950" indent="-285750">
              <a:defRPr sz="3200">
                <a:solidFill>
                  <a:schemeClr val="tx1"/>
                </a:solidFill>
                <a:latin typeface="Verdana" charset="0"/>
                <a:ea typeface="ＭＳ Ｐゴシック" charset="-128"/>
              </a:defRPr>
            </a:lvl2pPr>
            <a:lvl3pPr marL="1143000" indent="-228600">
              <a:defRPr sz="3200">
                <a:solidFill>
                  <a:schemeClr val="tx1"/>
                </a:solidFill>
                <a:latin typeface="Verdana" charset="0"/>
                <a:ea typeface="ＭＳ Ｐゴシック" charset="-128"/>
              </a:defRPr>
            </a:lvl3pPr>
            <a:lvl4pPr marL="1600200" indent="-228600">
              <a:defRPr sz="3200">
                <a:solidFill>
                  <a:schemeClr val="tx1"/>
                </a:solidFill>
                <a:latin typeface="Verdana" charset="0"/>
                <a:ea typeface="ＭＳ Ｐゴシック" charset="-128"/>
              </a:defRPr>
            </a:lvl4pPr>
            <a:lvl5pPr marL="2057400" indent="-228600">
              <a:defRPr sz="3200">
                <a:solidFill>
                  <a:schemeClr val="tx1"/>
                </a:solidFill>
                <a:latin typeface="Verdana" charset="0"/>
                <a:ea typeface="ＭＳ Ｐゴシック" charset="-128"/>
              </a:defRPr>
            </a:lvl5pPr>
            <a:lvl6pPr marL="2514600" indent="-228600" eaLnBrk="0" fontAlgn="base" hangingPunct="0">
              <a:spcBef>
                <a:spcPct val="0"/>
              </a:spcBef>
              <a:spcAft>
                <a:spcPct val="0"/>
              </a:spcAft>
              <a:defRPr sz="3200">
                <a:solidFill>
                  <a:schemeClr val="tx1"/>
                </a:solidFill>
                <a:latin typeface="Verdana" charset="0"/>
                <a:ea typeface="ＭＳ Ｐゴシック" charset="-128"/>
              </a:defRPr>
            </a:lvl6pPr>
            <a:lvl7pPr marL="2971800" indent="-228600" eaLnBrk="0" fontAlgn="base" hangingPunct="0">
              <a:spcBef>
                <a:spcPct val="0"/>
              </a:spcBef>
              <a:spcAft>
                <a:spcPct val="0"/>
              </a:spcAft>
              <a:defRPr sz="3200">
                <a:solidFill>
                  <a:schemeClr val="tx1"/>
                </a:solidFill>
                <a:latin typeface="Verdana" charset="0"/>
                <a:ea typeface="ＭＳ Ｐゴシック" charset="-128"/>
              </a:defRPr>
            </a:lvl7pPr>
            <a:lvl8pPr marL="3429000" indent="-228600" eaLnBrk="0" fontAlgn="base" hangingPunct="0">
              <a:spcBef>
                <a:spcPct val="0"/>
              </a:spcBef>
              <a:spcAft>
                <a:spcPct val="0"/>
              </a:spcAft>
              <a:defRPr sz="3200">
                <a:solidFill>
                  <a:schemeClr val="tx1"/>
                </a:solidFill>
                <a:latin typeface="Verdana" charset="0"/>
                <a:ea typeface="ＭＳ Ｐゴシック" charset="-128"/>
              </a:defRPr>
            </a:lvl8pPr>
            <a:lvl9pPr marL="3886200" indent="-228600" eaLnBrk="0" fontAlgn="base" hangingPunct="0">
              <a:spcBef>
                <a:spcPct val="0"/>
              </a:spcBef>
              <a:spcAft>
                <a:spcPct val="0"/>
              </a:spcAft>
              <a:defRPr sz="3200">
                <a:solidFill>
                  <a:schemeClr val="tx1"/>
                </a:solidFill>
                <a:latin typeface="Verdana" charset="0"/>
                <a:ea typeface="ＭＳ Ｐゴシック" charset="-128"/>
              </a:defRPr>
            </a:lvl9pPr>
          </a:lstStyle>
          <a:p>
            <a:fld id="{3631014A-3866-4AF8-AD49-DEB769E8E092}" type="slidenum">
              <a:rPr lang="en-US" sz="1200">
                <a:latin typeface="Arial" charset="0"/>
              </a:rPr>
              <a:pPr/>
              <a:t>55</a:t>
            </a:fld>
            <a:endParaRPr lang="en-US" sz="1200">
              <a:latin typeface="Arial" charset="0"/>
            </a:endParaRPr>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1066091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128"/>
              </a:defRPr>
            </a:lvl1pPr>
            <a:lvl2pPr marL="742950" indent="-285750">
              <a:defRPr sz="3200">
                <a:solidFill>
                  <a:schemeClr val="tx1"/>
                </a:solidFill>
                <a:latin typeface="Verdana" charset="0"/>
                <a:ea typeface="ＭＳ Ｐゴシック" charset="-128"/>
              </a:defRPr>
            </a:lvl2pPr>
            <a:lvl3pPr marL="1143000" indent="-228600">
              <a:defRPr sz="3200">
                <a:solidFill>
                  <a:schemeClr val="tx1"/>
                </a:solidFill>
                <a:latin typeface="Verdana" charset="0"/>
                <a:ea typeface="ＭＳ Ｐゴシック" charset="-128"/>
              </a:defRPr>
            </a:lvl3pPr>
            <a:lvl4pPr marL="1600200" indent="-228600">
              <a:defRPr sz="3200">
                <a:solidFill>
                  <a:schemeClr val="tx1"/>
                </a:solidFill>
                <a:latin typeface="Verdana" charset="0"/>
                <a:ea typeface="ＭＳ Ｐゴシック" charset="-128"/>
              </a:defRPr>
            </a:lvl4pPr>
            <a:lvl5pPr marL="2057400" indent="-228600">
              <a:defRPr sz="3200">
                <a:solidFill>
                  <a:schemeClr val="tx1"/>
                </a:solidFill>
                <a:latin typeface="Verdana" charset="0"/>
                <a:ea typeface="ＭＳ Ｐゴシック" charset="-128"/>
              </a:defRPr>
            </a:lvl5pPr>
            <a:lvl6pPr marL="2514600" indent="-228600" eaLnBrk="0" fontAlgn="base" hangingPunct="0">
              <a:spcBef>
                <a:spcPct val="0"/>
              </a:spcBef>
              <a:spcAft>
                <a:spcPct val="0"/>
              </a:spcAft>
              <a:defRPr sz="3200">
                <a:solidFill>
                  <a:schemeClr val="tx1"/>
                </a:solidFill>
                <a:latin typeface="Verdana" charset="0"/>
                <a:ea typeface="ＭＳ Ｐゴシック" charset="-128"/>
              </a:defRPr>
            </a:lvl6pPr>
            <a:lvl7pPr marL="2971800" indent="-228600" eaLnBrk="0" fontAlgn="base" hangingPunct="0">
              <a:spcBef>
                <a:spcPct val="0"/>
              </a:spcBef>
              <a:spcAft>
                <a:spcPct val="0"/>
              </a:spcAft>
              <a:defRPr sz="3200">
                <a:solidFill>
                  <a:schemeClr val="tx1"/>
                </a:solidFill>
                <a:latin typeface="Verdana" charset="0"/>
                <a:ea typeface="ＭＳ Ｐゴシック" charset="-128"/>
              </a:defRPr>
            </a:lvl7pPr>
            <a:lvl8pPr marL="3429000" indent="-228600" eaLnBrk="0" fontAlgn="base" hangingPunct="0">
              <a:spcBef>
                <a:spcPct val="0"/>
              </a:spcBef>
              <a:spcAft>
                <a:spcPct val="0"/>
              </a:spcAft>
              <a:defRPr sz="3200">
                <a:solidFill>
                  <a:schemeClr val="tx1"/>
                </a:solidFill>
                <a:latin typeface="Verdana" charset="0"/>
                <a:ea typeface="ＭＳ Ｐゴシック" charset="-128"/>
              </a:defRPr>
            </a:lvl8pPr>
            <a:lvl9pPr marL="3886200" indent="-228600" eaLnBrk="0" fontAlgn="base" hangingPunct="0">
              <a:spcBef>
                <a:spcPct val="0"/>
              </a:spcBef>
              <a:spcAft>
                <a:spcPct val="0"/>
              </a:spcAft>
              <a:defRPr sz="3200">
                <a:solidFill>
                  <a:schemeClr val="tx1"/>
                </a:solidFill>
                <a:latin typeface="Verdana" charset="0"/>
                <a:ea typeface="ＭＳ Ｐゴシック" charset="-128"/>
              </a:defRPr>
            </a:lvl9pPr>
          </a:lstStyle>
          <a:p>
            <a:fld id="{63344532-1C35-427D-A67C-9828BD7871E8}" type="slidenum">
              <a:rPr lang="en-US" sz="1200">
                <a:latin typeface="Arial" charset="0"/>
              </a:rPr>
              <a:pPr/>
              <a:t>56</a:t>
            </a:fld>
            <a:endParaRPr lang="en-US" sz="1200">
              <a:latin typeface="Arial" charset="0"/>
            </a:endParaRPr>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89744480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128"/>
              </a:defRPr>
            </a:lvl1pPr>
            <a:lvl2pPr marL="742950" indent="-285750">
              <a:defRPr sz="3200">
                <a:solidFill>
                  <a:schemeClr val="tx1"/>
                </a:solidFill>
                <a:latin typeface="Verdana" charset="0"/>
                <a:ea typeface="ＭＳ Ｐゴシック" charset="-128"/>
              </a:defRPr>
            </a:lvl2pPr>
            <a:lvl3pPr marL="1143000" indent="-228600">
              <a:defRPr sz="3200">
                <a:solidFill>
                  <a:schemeClr val="tx1"/>
                </a:solidFill>
                <a:latin typeface="Verdana" charset="0"/>
                <a:ea typeface="ＭＳ Ｐゴシック" charset="-128"/>
              </a:defRPr>
            </a:lvl3pPr>
            <a:lvl4pPr marL="1600200" indent="-228600">
              <a:defRPr sz="3200">
                <a:solidFill>
                  <a:schemeClr val="tx1"/>
                </a:solidFill>
                <a:latin typeface="Verdana" charset="0"/>
                <a:ea typeface="ＭＳ Ｐゴシック" charset="-128"/>
              </a:defRPr>
            </a:lvl4pPr>
            <a:lvl5pPr marL="2057400" indent="-228600">
              <a:defRPr sz="3200">
                <a:solidFill>
                  <a:schemeClr val="tx1"/>
                </a:solidFill>
                <a:latin typeface="Verdana" charset="0"/>
                <a:ea typeface="ＭＳ Ｐゴシック" charset="-128"/>
              </a:defRPr>
            </a:lvl5pPr>
            <a:lvl6pPr marL="2514600" indent="-228600" eaLnBrk="0" fontAlgn="base" hangingPunct="0">
              <a:spcBef>
                <a:spcPct val="0"/>
              </a:spcBef>
              <a:spcAft>
                <a:spcPct val="0"/>
              </a:spcAft>
              <a:defRPr sz="3200">
                <a:solidFill>
                  <a:schemeClr val="tx1"/>
                </a:solidFill>
                <a:latin typeface="Verdana" charset="0"/>
                <a:ea typeface="ＭＳ Ｐゴシック" charset="-128"/>
              </a:defRPr>
            </a:lvl6pPr>
            <a:lvl7pPr marL="2971800" indent="-228600" eaLnBrk="0" fontAlgn="base" hangingPunct="0">
              <a:spcBef>
                <a:spcPct val="0"/>
              </a:spcBef>
              <a:spcAft>
                <a:spcPct val="0"/>
              </a:spcAft>
              <a:defRPr sz="3200">
                <a:solidFill>
                  <a:schemeClr val="tx1"/>
                </a:solidFill>
                <a:latin typeface="Verdana" charset="0"/>
                <a:ea typeface="ＭＳ Ｐゴシック" charset="-128"/>
              </a:defRPr>
            </a:lvl7pPr>
            <a:lvl8pPr marL="3429000" indent="-228600" eaLnBrk="0" fontAlgn="base" hangingPunct="0">
              <a:spcBef>
                <a:spcPct val="0"/>
              </a:spcBef>
              <a:spcAft>
                <a:spcPct val="0"/>
              </a:spcAft>
              <a:defRPr sz="3200">
                <a:solidFill>
                  <a:schemeClr val="tx1"/>
                </a:solidFill>
                <a:latin typeface="Verdana" charset="0"/>
                <a:ea typeface="ＭＳ Ｐゴシック" charset="-128"/>
              </a:defRPr>
            </a:lvl8pPr>
            <a:lvl9pPr marL="3886200" indent="-228600" eaLnBrk="0" fontAlgn="base" hangingPunct="0">
              <a:spcBef>
                <a:spcPct val="0"/>
              </a:spcBef>
              <a:spcAft>
                <a:spcPct val="0"/>
              </a:spcAft>
              <a:defRPr sz="3200">
                <a:solidFill>
                  <a:schemeClr val="tx1"/>
                </a:solidFill>
                <a:latin typeface="Verdana" charset="0"/>
                <a:ea typeface="ＭＳ Ｐゴシック" charset="-128"/>
              </a:defRPr>
            </a:lvl9pPr>
          </a:lstStyle>
          <a:p>
            <a:fld id="{FCC3E85C-AA19-4F65-8EF1-347AE3B04B71}" type="slidenum">
              <a:rPr lang="en-US" sz="1200">
                <a:latin typeface="Arial" charset="0"/>
              </a:rPr>
              <a:pPr/>
              <a:t>57</a:t>
            </a:fld>
            <a:endParaRPr lang="en-US" sz="1200">
              <a:latin typeface="Arial" charset="0"/>
            </a:endParaRPr>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76671242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128"/>
              </a:defRPr>
            </a:lvl1pPr>
            <a:lvl2pPr marL="742950" indent="-285750">
              <a:defRPr sz="3200">
                <a:solidFill>
                  <a:schemeClr val="tx1"/>
                </a:solidFill>
                <a:latin typeface="Verdana" charset="0"/>
                <a:ea typeface="ＭＳ Ｐゴシック" charset="-128"/>
              </a:defRPr>
            </a:lvl2pPr>
            <a:lvl3pPr marL="1143000" indent="-228600">
              <a:defRPr sz="3200">
                <a:solidFill>
                  <a:schemeClr val="tx1"/>
                </a:solidFill>
                <a:latin typeface="Verdana" charset="0"/>
                <a:ea typeface="ＭＳ Ｐゴシック" charset="-128"/>
              </a:defRPr>
            </a:lvl3pPr>
            <a:lvl4pPr marL="1600200" indent="-228600">
              <a:defRPr sz="3200">
                <a:solidFill>
                  <a:schemeClr val="tx1"/>
                </a:solidFill>
                <a:latin typeface="Verdana" charset="0"/>
                <a:ea typeface="ＭＳ Ｐゴシック" charset="-128"/>
              </a:defRPr>
            </a:lvl4pPr>
            <a:lvl5pPr marL="2057400" indent="-228600">
              <a:defRPr sz="3200">
                <a:solidFill>
                  <a:schemeClr val="tx1"/>
                </a:solidFill>
                <a:latin typeface="Verdana" charset="0"/>
                <a:ea typeface="ＭＳ Ｐゴシック" charset="-128"/>
              </a:defRPr>
            </a:lvl5pPr>
            <a:lvl6pPr marL="2514600" indent="-228600" eaLnBrk="0" fontAlgn="base" hangingPunct="0">
              <a:spcBef>
                <a:spcPct val="0"/>
              </a:spcBef>
              <a:spcAft>
                <a:spcPct val="0"/>
              </a:spcAft>
              <a:defRPr sz="3200">
                <a:solidFill>
                  <a:schemeClr val="tx1"/>
                </a:solidFill>
                <a:latin typeface="Verdana" charset="0"/>
                <a:ea typeface="ＭＳ Ｐゴシック" charset="-128"/>
              </a:defRPr>
            </a:lvl6pPr>
            <a:lvl7pPr marL="2971800" indent="-228600" eaLnBrk="0" fontAlgn="base" hangingPunct="0">
              <a:spcBef>
                <a:spcPct val="0"/>
              </a:spcBef>
              <a:spcAft>
                <a:spcPct val="0"/>
              </a:spcAft>
              <a:defRPr sz="3200">
                <a:solidFill>
                  <a:schemeClr val="tx1"/>
                </a:solidFill>
                <a:latin typeface="Verdana" charset="0"/>
                <a:ea typeface="ＭＳ Ｐゴシック" charset="-128"/>
              </a:defRPr>
            </a:lvl7pPr>
            <a:lvl8pPr marL="3429000" indent="-228600" eaLnBrk="0" fontAlgn="base" hangingPunct="0">
              <a:spcBef>
                <a:spcPct val="0"/>
              </a:spcBef>
              <a:spcAft>
                <a:spcPct val="0"/>
              </a:spcAft>
              <a:defRPr sz="3200">
                <a:solidFill>
                  <a:schemeClr val="tx1"/>
                </a:solidFill>
                <a:latin typeface="Verdana" charset="0"/>
                <a:ea typeface="ＭＳ Ｐゴシック" charset="-128"/>
              </a:defRPr>
            </a:lvl8pPr>
            <a:lvl9pPr marL="3886200" indent="-228600" eaLnBrk="0" fontAlgn="base" hangingPunct="0">
              <a:spcBef>
                <a:spcPct val="0"/>
              </a:spcBef>
              <a:spcAft>
                <a:spcPct val="0"/>
              </a:spcAft>
              <a:defRPr sz="3200">
                <a:solidFill>
                  <a:schemeClr val="tx1"/>
                </a:solidFill>
                <a:latin typeface="Verdana" charset="0"/>
                <a:ea typeface="ＭＳ Ｐゴシック" charset="-128"/>
              </a:defRPr>
            </a:lvl9pPr>
          </a:lstStyle>
          <a:p>
            <a:fld id="{10B4358F-8C64-4194-9290-AC57F9487BC6}" type="slidenum">
              <a:rPr lang="en-US" sz="1200">
                <a:latin typeface="Arial" charset="0"/>
              </a:rPr>
              <a:pPr/>
              <a:t>58</a:t>
            </a:fld>
            <a:endParaRPr lang="en-US" sz="1200">
              <a:latin typeface="Arial" charset="0"/>
            </a:endParaRPr>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31572014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128"/>
              </a:defRPr>
            </a:lvl1pPr>
            <a:lvl2pPr marL="742950" indent="-285750">
              <a:defRPr sz="3200">
                <a:solidFill>
                  <a:schemeClr val="tx1"/>
                </a:solidFill>
                <a:latin typeface="Verdana" charset="0"/>
                <a:ea typeface="ＭＳ Ｐゴシック" charset="-128"/>
              </a:defRPr>
            </a:lvl2pPr>
            <a:lvl3pPr marL="1143000" indent="-228600">
              <a:defRPr sz="3200">
                <a:solidFill>
                  <a:schemeClr val="tx1"/>
                </a:solidFill>
                <a:latin typeface="Verdana" charset="0"/>
                <a:ea typeface="ＭＳ Ｐゴシック" charset="-128"/>
              </a:defRPr>
            </a:lvl3pPr>
            <a:lvl4pPr marL="1600200" indent="-228600">
              <a:defRPr sz="3200">
                <a:solidFill>
                  <a:schemeClr val="tx1"/>
                </a:solidFill>
                <a:latin typeface="Verdana" charset="0"/>
                <a:ea typeface="ＭＳ Ｐゴシック" charset="-128"/>
              </a:defRPr>
            </a:lvl4pPr>
            <a:lvl5pPr marL="2057400" indent="-228600">
              <a:defRPr sz="3200">
                <a:solidFill>
                  <a:schemeClr val="tx1"/>
                </a:solidFill>
                <a:latin typeface="Verdana" charset="0"/>
                <a:ea typeface="ＭＳ Ｐゴシック" charset="-128"/>
              </a:defRPr>
            </a:lvl5pPr>
            <a:lvl6pPr marL="2514600" indent="-228600" eaLnBrk="0" fontAlgn="base" hangingPunct="0">
              <a:spcBef>
                <a:spcPct val="0"/>
              </a:spcBef>
              <a:spcAft>
                <a:spcPct val="0"/>
              </a:spcAft>
              <a:defRPr sz="3200">
                <a:solidFill>
                  <a:schemeClr val="tx1"/>
                </a:solidFill>
                <a:latin typeface="Verdana" charset="0"/>
                <a:ea typeface="ＭＳ Ｐゴシック" charset="-128"/>
              </a:defRPr>
            </a:lvl6pPr>
            <a:lvl7pPr marL="2971800" indent="-228600" eaLnBrk="0" fontAlgn="base" hangingPunct="0">
              <a:spcBef>
                <a:spcPct val="0"/>
              </a:spcBef>
              <a:spcAft>
                <a:spcPct val="0"/>
              </a:spcAft>
              <a:defRPr sz="3200">
                <a:solidFill>
                  <a:schemeClr val="tx1"/>
                </a:solidFill>
                <a:latin typeface="Verdana" charset="0"/>
                <a:ea typeface="ＭＳ Ｐゴシック" charset="-128"/>
              </a:defRPr>
            </a:lvl7pPr>
            <a:lvl8pPr marL="3429000" indent="-228600" eaLnBrk="0" fontAlgn="base" hangingPunct="0">
              <a:spcBef>
                <a:spcPct val="0"/>
              </a:spcBef>
              <a:spcAft>
                <a:spcPct val="0"/>
              </a:spcAft>
              <a:defRPr sz="3200">
                <a:solidFill>
                  <a:schemeClr val="tx1"/>
                </a:solidFill>
                <a:latin typeface="Verdana" charset="0"/>
                <a:ea typeface="ＭＳ Ｐゴシック" charset="-128"/>
              </a:defRPr>
            </a:lvl8pPr>
            <a:lvl9pPr marL="3886200" indent="-228600" eaLnBrk="0" fontAlgn="base" hangingPunct="0">
              <a:spcBef>
                <a:spcPct val="0"/>
              </a:spcBef>
              <a:spcAft>
                <a:spcPct val="0"/>
              </a:spcAft>
              <a:defRPr sz="3200">
                <a:solidFill>
                  <a:schemeClr val="tx1"/>
                </a:solidFill>
                <a:latin typeface="Verdana" charset="0"/>
                <a:ea typeface="ＭＳ Ｐゴシック" charset="-128"/>
              </a:defRPr>
            </a:lvl9pPr>
          </a:lstStyle>
          <a:p>
            <a:fld id="{EDAF7DC4-FF76-4E6D-8D5E-0F00F7DF8126}" type="slidenum">
              <a:rPr lang="en-US" sz="1200">
                <a:latin typeface="Arial" charset="0"/>
              </a:rPr>
              <a:pPr/>
              <a:t>59</a:t>
            </a:fld>
            <a:endParaRPr lang="en-US" sz="1200">
              <a:latin typeface="Arial" charset="0"/>
            </a:endParaRPr>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88487525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128"/>
              </a:defRPr>
            </a:lvl1pPr>
            <a:lvl2pPr marL="742950" indent="-285750">
              <a:defRPr sz="3200">
                <a:solidFill>
                  <a:schemeClr val="tx1"/>
                </a:solidFill>
                <a:latin typeface="Verdana" charset="0"/>
                <a:ea typeface="ＭＳ Ｐゴシック" charset="-128"/>
              </a:defRPr>
            </a:lvl2pPr>
            <a:lvl3pPr marL="1143000" indent="-228600">
              <a:defRPr sz="3200">
                <a:solidFill>
                  <a:schemeClr val="tx1"/>
                </a:solidFill>
                <a:latin typeface="Verdana" charset="0"/>
                <a:ea typeface="ＭＳ Ｐゴシック" charset="-128"/>
              </a:defRPr>
            </a:lvl3pPr>
            <a:lvl4pPr marL="1600200" indent="-228600">
              <a:defRPr sz="3200">
                <a:solidFill>
                  <a:schemeClr val="tx1"/>
                </a:solidFill>
                <a:latin typeface="Verdana" charset="0"/>
                <a:ea typeface="ＭＳ Ｐゴシック" charset="-128"/>
              </a:defRPr>
            </a:lvl4pPr>
            <a:lvl5pPr marL="2057400" indent="-228600">
              <a:defRPr sz="3200">
                <a:solidFill>
                  <a:schemeClr val="tx1"/>
                </a:solidFill>
                <a:latin typeface="Verdana" charset="0"/>
                <a:ea typeface="ＭＳ Ｐゴシック" charset="-128"/>
              </a:defRPr>
            </a:lvl5pPr>
            <a:lvl6pPr marL="2514600" indent="-228600" eaLnBrk="0" fontAlgn="base" hangingPunct="0">
              <a:spcBef>
                <a:spcPct val="0"/>
              </a:spcBef>
              <a:spcAft>
                <a:spcPct val="0"/>
              </a:spcAft>
              <a:defRPr sz="3200">
                <a:solidFill>
                  <a:schemeClr val="tx1"/>
                </a:solidFill>
                <a:latin typeface="Verdana" charset="0"/>
                <a:ea typeface="ＭＳ Ｐゴシック" charset="-128"/>
              </a:defRPr>
            </a:lvl6pPr>
            <a:lvl7pPr marL="2971800" indent="-228600" eaLnBrk="0" fontAlgn="base" hangingPunct="0">
              <a:spcBef>
                <a:spcPct val="0"/>
              </a:spcBef>
              <a:spcAft>
                <a:spcPct val="0"/>
              </a:spcAft>
              <a:defRPr sz="3200">
                <a:solidFill>
                  <a:schemeClr val="tx1"/>
                </a:solidFill>
                <a:latin typeface="Verdana" charset="0"/>
                <a:ea typeface="ＭＳ Ｐゴシック" charset="-128"/>
              </a:defRPr>
            </a:lvl7pPr>
            <a:lvl8pPr marL="3429000" indent="-228600" eaLnBrk="0" fontAlgn="base" hangingPunct="0">
              <a:spcBef>
                <a:spcPct val="0"/>
              </a:spcBef>
              <a:spcAft>
                <a:spcPct val="0"/>
              </a:spcAft>
              <a:defRPr sz="3200">
                <a:solidFill>
                  <a:schemeClr val="tx1"/>
                </a:solidFill>
                <a:latin typeface="Verdana" charset="0"/>
                <a:ea typeface="ＭＳ Ｐゴシック" charset="-128"/>
              </a:defRPr>
            </a:lvl8pPr>
            <a:lvl9pPr marL="3886200" indent="-228600" eaLnBrk="0" fontAlgn="base" hangingPunct="0">
              <a:spcBef>
                <a:spcPct val="0"/>
              </a:spcBef>
              <a:spcAft>
                <a:spcPct val="0"/>
              </a:spcAft>
              <a:defRPr sz="3200">
                <a:solidFill>
                  <a:schemeClr val="tx1"/>
                </a:solidFill>
                <a:latin typeface="Verdana" charset="0"/>
                <a:ea typeface="ＭＳ Ｐゴシック" charset="-128"/>
              </a:defRPr>
            </a:lvl9pPr>
          </a:lstStyle>
          <a:p>
            <a:fld id="{10B4358F-8C64-4194-9290-AC57F9487BC6}" type="slidenum">
              <a:rPr lang="en-US" sz="1200">
                <a:latin typeface="Arial" charset="0"/>
              </a:rPr>
              <a:pPr/>
              <a:t>60</a:t>
            </a:fld>
            <a:endParaRPr lang="en-US" sz="1200">
              <a:latin typeface="Arial" charset="0"/>
            </a:endParaRPr>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19761743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128"/>
              </a:defRPr>
            </a:lvl1pPr>
            <a:lvl2pPr marL="742950" indent="-285750">
              <a:defRPr sz="3200">
                <a:solidFill>
                  <a:schemeClr val="tx1"/>
                </a:solidFill>
                <a:latin typeface="Verdana" charset="0"/>
                <a:ea typeface="ＭＳ Ｐゴシック" charset="-128"/>
              </a:defRPr>
            </a:lvl2pPr>
            <a:lvl3pPr marL="1143000" indent="-228600">
              <a:defRPr sz="3200">
                <a:solidFill>
                  <a:schemeClr val="tx1"/>
                </a:solidFill>
                <a:latin typeface="Verdana" charset="0"/>
                <a:ea typeface="ＭＳ Ｐゴシック" charset="-128"/>
              </a:defRPr>
            </a:lvl3pPr>
            <a:lvl4pPr marL="1600200" indent="-228600">
              <a:defRPr sz="3200">
                <a:solidFill>
                  <a:schemeClr val="tx1"/>
                </a:solidFill>
                <a:latin typeface="Verdana" charset="0"/>
                <a:ea typeface="ＭＳ Ｐゴシック" charset="-128"/>
              </a:defRPr>
            </a:lvl4pPr>
            <a:lvl5pPr marL="2057400" indent="-228600">
              <a:defRPr sz="3200">
                <a:solidFill>
                  <a:schemeClr val="tx1"/>
                </a:solidFill>
                <a:latin typeface="Verdana" charset="0"/>
                <a:ea typeface="ＭＳ Ｐゴシック" charset="-128"/>
              </a:defRPr>
            </a:lvl5pPr>
            <a:lvl6pPr marL="2514600" indent="-228600" eaLnBrk="0" fontAlgn="base" hangingPunct="0">
              <a:spcBef>
                <a:spcPct val="0"/>
              </a:spcBef>
              <a:spcAft>
                <a:spcPct val="0"/>
              </a:spcAft>
              <a:defRPr sz="3200">
                <a:solidFill>
                  <a:schemeClr val="tx1"/>
                </a:solidFill>
                <a:latin typeface="Verdana" charset="0"/>
                <a:ea typeface="ＭＳ Ｐゴシック" charset="-128"/>
              </a:defRPr>
            </a:lvl6pPr>
            <a:lvl7pPr marL="2971800" indent="-228600" eaLnBrk="0" fontAlgn="base" hangingPunct="0">
              <a:spcBef>
                <a:spcPct val="0"/>
              </a:spcBef>
              <a:spcAft>
                <a:spcPct val="0"/>
              </a:spcAft>
              <a:defRPr sz="3200">
                <a:solidFill>
                  <a:schemeClr val="tx1"/>
                </a:solidFill>
                <a:latin typeface="Verdana" charset="0"/>
                <a:ea typeface="ＭＳ Ｐゴシック" charset="-128"/>
              </a:defRPr>
            </a:lvl7pPr>
            <a:lvl8pPr marL="3429000" indent="-228600" eaLnBrk="0" fontAlgn="base" hangingPunct="0">
              <a:spcBef>
                <a:spcPct val="0"/>
              </a:spcBef>
              <a:spcAft>
                <a:spcPct val="0"/>
              </a:spcAft>
              <a:defRPr sz="3200">
                <a:solidFill>
                  <a:schemeClr val="tx1"/>
                </a:solidFill>
                <a:latin typeface="Verdana" charset="0"/>
                <a:ea typeface="ＭＳ Ｐゴシック" charset="-128"/>
              </a:defRPr>
            </a:lvl8pPr>
            <a:lvl9pPr marL="3886200" indent="-228600" eaLnBrk="0" fontAlgn="base" hangingPunct="0">
              <a:spcBef>
                <a:spcPct val="0"/>
              </a:spcBef>
              <a:spcAft>
                <a:spcPct val="0"/>
              </a:spcAft>
              <a:defRPr sz="3200">
                <a:solidFill>
                  <a:schemeClr val="tx1"/>
                </a:solidFill>
                <a:latin typeface="Verdana" charset="0"/>
                <a:ea typeface="ＭＳ Ｐゴシック" charset="-128"/>
              </a:defRPr>
            </a:lvl9pPr>
          </a:lstStyle>
          <a:p>
            <a:fld id="{295B0371-A491-4B32-AD15-814EC87C8AB7}" type="slidenum">
              <a:rPr lang="en-US" sz="1200">
                <a:latin typeface="Arial" charset="0"/>
              </a:rPr>
              <a:pPr/>
              <a:t>61</a:t>
            </a:fld>
            <a:endParaRPr lang="en-US" sz="1200">
              <a:latin typeface="Arial" charset="0"/>
            </a:endParaRPr>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6368789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128"/>
              </a:defRPr>
            </a:lvl1pPr>
            <a:lvl2pPr marL="742950" indent="-285750">
              <a:defRPr sz="3200">
                <a:solidFill>
                  <a:schemeClr val="tx1"/>
                </a:solidFill>
                <a:latin typeface="Verdana" charset="0"/>
                <a:ea typeface="ＭＳ Ｐゴシック" charset="-128"/>
              </a:defRPr>
            </a:lvl2pPr>
            <a:lvl3pPr marL="1143000" indent="-228600">
              <a:defRPr sz="3200">
                <a:solidFill>
                  <a:schemeClr val="tx1"/>
                </a:solidFill>
                <a:latin typeface="Verdana" charset="0"/>
                <a:ea typeface="ＭＳ Ｐゴシック" charset="-128"/>
              </a:defRPr>
            </a:lvl3pPr>
            <a:lvl4pPr marL="1600200" indent="-228600">
              <a:defRPr sz="3200">
                <a:solidFill>
                  <a:schemeClr val="tx1"/>
                </a:solidFill>
                <a:latin typeface="Verdana" charset="0"/>
                <a:ea typeface="ＭＳ Ｐゴシック" charset="-128"/>
              </a:defRPr>
            </a:lvl4pPr>
            <a:lvl5pPr marL="2057400" indent="-228600">
              <a:defRPr sz="3200">
                <a:solidFill>
                  <a:schemeClr val="tx1"/>
                </a:solidFill>
                <a:latin typeface="Verdana" charset="0"/>
                <a:ea typeface="ＭＳ Ｐゴシック" charset="-128"/>
              </a:defRPr>
            </a:lvl5pPr>
            <a:lvl6pPr marL="2514600" indent="-228600" eaLnBrk="0" fontAlgn="base" hangingPunct="0">
              <a:spcBef>
                <a:spcPct val="0"/>
              </a:spcBef>
              <a:spcAft>
                <a:spcPct val="0"/>
              </a:spcAft>
              <a:defRPr sz="3200">
                <a:solidFill>
                  <a:schemeClr val="tx1"/>
                </a:solidFill>
                <a:latin typeface="Verdana" charset="0"/>
                <a:ea typeface="ＭＳ Ｐゴシック" charset="-128"/>
              </a:defRPr>
            </a:lvl6pPr>
            <a:lvl7pPr marL="2971800" indent="-228600" eaLnBrk="0" fontAlgn="base" hangingPunct="0">
              <a:spcBef>
                <a:spcPct val="0"/>
              </a:spcBef>
              <a:spcAft>
                <a:spcPct val="0"/>
              </a:spcAft>
              <a:defRPr sz="3200">
                <a:solidFill>
                  <a:schemeClr val="tx1"/>
                </a:solidFill>
                <a:latin typeface="Verdana" charset="0"/>
                <a:ea typeface="ＭＳ Ｐゴシック" charset="-128"/>
              </a:defRPr>
            </a:lvl7pPr>
            <a:lvl8pPr marL="3429000" indent="-228600" eaLnBrk="0" fontAlgn="base" hangingPunct="0">
              <a:spcBef>
                <a:spcPct val="0"/>
              </a:spcBef>
              <a:spcAft>
                <a:spcPct val="0"/>
              </a:spcAft>
              <a:defRPr sz="3200">
                <a:solidFill>
                  <a:schemeClr val="tx1"/>
                </a:solidFill>
                <a:latin typeface="Verdana" charset="0"/>
                <a:ea typeface="ＭＳ Ｐゴシック" charset="-128"/>
              </a:defRPr>
            </a:lvl8pPr>
            <a:lvl9pPr marL="3886200" indent="-228600" eaLnBrk="0" fontAlgn="base" hangingPunct="0">
              <a:spcBef>
                <a:spcPct val="0"/>
              </a:spcBef>
              <a:spcAft>
                <a:spcPct val="0"/>
              </a:spcAft>
              <a:defRPr sz="3200">
                <a:solidFill>
                  <a:schemeClr val="tx1"/>
                </a:solidFill>
                <a:latin typeface="Verdana" charset="0"/>
                <a:ea typeface="ＭＳ Ｐゴシック" charset="-128"/>
              </a:defRPr>
            </a:lvl9pPr>
          </a:lstStyle>
          <a:p>
            <a:fld id="{F6E68AA2-3DBE-4E05-B647-B17D7CDDF9D0}" type="slidenum">
              <a:rPr lang="en-US" sz="1200">
                <a:latin typeface="Arial" charset="0"/>
              </a:rPr>
              <a:pPr/>
              <a:t>62</a:t>
            </a:fld>
            <a:endParaRPr lang="en-US" sz="1200">
              <a:latin typeface="Arial" charset="0"/>
            </a:endParaRPr>
          </a:p>
        </p:txBody>
      </p:sp>
      <p:sp>
        <p:nvSpPr>
          <p:cNvPr id="191491" name="Rectangle 2"/>
          <p:cNvSpPr>
            <a:spLocks noGrp="1" noRot="1" noChangeAspect="1" noChangeArrowheads="1" noTextEdit="1"/>
          </p:cNvSpPr>
          <p:nvPr>
            <p:ph type="sldImg"/>
          </p:nvPr>
        </p:nvSpPr>
        <p:spPr>
          <a:ln/>
        </p:spPr>
      </p:sp>
      <p:sp>
        <p:nvSpPr>
          <p:cNvPr id="191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286860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128"/>
              </a:defRPr>
            </a:lvl1pPr>
            <a:lvl2pPr marL="742950" indent="-285750">
              <a:defRPr sz="3200">
                <a:solidFill>
                  <a:schemeClr val="tx1"/>
                </a:solidFill>
                <a:latin typeface="Verdana" charset="0"/>
                <a:ea typeface="ＭＳ Ｐゴシック" charset="-128"/>
              </a:defRPr>
            </a:lvl2pPr>
            <a:lvl3pPr marL="1143000" indent="-228600">
              <a:defRPr sz="3200">
                <a:solidFill>
                  <a:schemeClr val="tx1"/>
                </a:solidFill>
                <a:latin typeface="Verdana" charset="0"/>
                <a:ea typeface="ＭＳ Ｐゴシック" charset="-128"/>
              </a:defRPr>
            </a:lvl3pPr>
            <a:lvl4pPr marL="1600200" indent="-228600">
              <a:defRPr sz="3200">
                <a:solidFill>
                  <a:schemeClr val="tx1"/>
                </a:solidFill>
                <a:latin typeface="Verdana" charset="0"/>
                <a:ea typeface="ＭＳ Ｐゴシック" charset="-128"/>
              </a:defRPr>
            </a:lvl4pPr>
            <a:lvl5pPr marL="2057400" indent="-228600">
              <a:defRPr sz="3200">
                <a:solidFill>
                  <a:schemeClr val="tx1"/>
                </a:solidFill>
                <a:latin typeface="Verdana" charset="0"/>
                <a:ea typeface="ＭＳ Ｐゴシック" charset="-128"/>
              </a:defRPr>
            </a:lvl5pPr>
            <a:lvl6pPr marL="2514600" indent="-228600" eaLnBrk="0" fontAlgn="base" hangingPunct="0">
              <a:spcBef>
                <a:spcPct val="0"/>
              </a:spcBef>
              <a:spcAft>
                <a:spcPct val="0"/>
              </a:spcAft>
              <a:defRPr sz="3200">
                <a:solidFill>
                  <a:schemeClr val="tx1"/>
                </a:solidFill>
                <a:latin typeface="Verdana" charset="0"/>
                <a:ea typeface="ＭＳ Ｐゴシック" charset="-128"/>
              </a:defRPr>
            </a:lvl6pPr>
            <a:lvl7pPr marL="2971800" indent="-228600" eaLnBrk="0" fontAlgn="base" hangingPunct="0">
              <a:spcBef>
                <a:spcPct val="0"/>
              </a:spcBef>
              <a:spcAft>
                <a:spcPct val="0"/>
              </a:spcAft>
              <a:defRPr sz="3200">
                <a:solidFill>
                  <a:schemeClr val="tx1"/>
                </a:solidFill>
                <a:latin typeface="Verdana" charset="0"/>
                <a:ea typeface="ＭＳ Ｐゴシック" charset="-128"/>
              </a:defRPr>
            </a:lvl7pPr>
            <a:lvl8pPr marL="3429000" indent="-228600" eaLnBrk="0" fontAlgn="base" hangingPunct="0">
              <a:spcBef>
                <a:spcPct val="0"/>
              </a:spcBef>
              <a:spcAft>
                <a:spcPct val="0"/>
              </a:spcAft>
              <a:defRPr sz="3200">
                <a:solidFill>
                  <a:schemeClr val="tx1"/>
                </a:solidFill>
                <a:latin typeface="Verdana" charset="0"/>
                <a:ea typeface="ＭＳ Ｐゴシック" charset="-128"/>
              </a:defRPr>
            </a:lvl8pPr>
            <a:lvl9pPr marL="3886200" indent="-228600" eaLnBrk="0" fontAlgn="base" hangingPunct="0">
              <a:spcBef>
                <a:spcPct val="0"/>
              </a:spcBef>
              <a:spcAft>
                <a:spcPct val="0"/>
              </a:spcAft>
              <a:defRPr sz="3200">
                <a:solidFill>
                  <a:schemeClr val="tx1"/>
                </a:solidFill>
                <a:latin typeface="Verdana" charset="0"/>
                <a:ea typeface="ＭＳ Ｐゴシック" charset="-128"/>
              </a:defRPr>
            </a:lvl9pPr>
          </a:lstStyle>
          <a:p>
            <a:fld id="{CB7BD974-23B3-403D-8DD9-2AAAE1DA7689}" type="slidenum">
              <a:rPr lang="en-US" sz="1200">
                <a:latin typeface="Arial" charset="0"/>
              </a:rPr>
              <a:pPr/>
              <a:t>7</a:t>
            </a:fld>
            <a:endParaRPr lang="en-US" sz="1200">
              <a:latin typeface="Arial" charset="0"/>
            </a:endParaRPr>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73163597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128"/>
              </a:defRPr>
            </a:lvl1pPr>
            <a:lvl2pPr marL="742950" indent="-285750">
              <a:defRPr sz="3200">
                <a:solidFill>
                  <a:schemeClr val="tx1"/>
                </a:solidFill>
                <a:latin typeface="Verdana" charset="0"/>
                <a:ea typeface="ＭＳ Ｐゴシック" charset="-128"/>
              </a:defRPr>
            </a:lvl2pPr>
            <a:lvl3pPr marL="1143000" indent="-228600">
              <a:defRPr sz="3200">
                <a:solidFill>
                  <a:schemeClr val="tx1"/>
                </a:solidFill>
                <a:latin typeface="Verdana" charset="0"/>
                <a:ea typeface="ＭＳ Ｐゴシック" charset="-128"/>
              </a:defRPr>
            </a:lvl3pPr>
            <a:lvl4pPr marL="1600200" indent="-228600">
              <a:defRPr sz="3200">
                <a:solidFill>
                  <a:schemeClr val="tx1"/>
                </a:solidFill>
                <a:latin typeface="Verdana" charset="0"/>
                <a:ea typeface="ＭＳ Ｐゴシック" charset="-128"/>
              </a:defRPr>
            </a:lvl4pPr>
            <a:lvl5pPr marL="2057400" indent="-228600">
              <a:defRPr sz="3200">
                <a:solidFill>
                  <a:schemeClr val="tx1"/>
                </a:solidFill>
                <a:latin typeface="Verdana" charset="0"/>
                <a:ea typeface="ＭＳ Ｐゴシック" charset="-128"/>
              </a:defRPr>
            </a:lvl5pPr>
            <a:lvl6pPr marL="2514600" indent="-228600" eaLnBrk="0" fontAlgn="base" hangingPunct="0">
              <a:spcBef>
                <a:spcPct val="0"/>
              </a:spcBef>
              <a:spcAft>
                <a:spcPct val="0"/>
              </a:spcAft>
              <a:defRPr sz="3200">
                <a:solidFill>
                  <a:schemeClr val="tx1"/>
                </a:solidFill>
                <a:latin typeface="Verdana" charset="0"/>
                <a:ea typeface="ＭＳ Ｐゴシック" charset="-128"/>
              </a:defRPr>
            </a:lvl6pPr>
            <a:lvl7pPr marL="2971800" indent="-228600" eaLnBrk="0" fontAlgn="base" hangingPunct="0">
              <a:spcBef>
                <a:spcPct val="0"/>
              </a:spcBef>
              <a:spcAft>
                <a:spcPct val="0"/>
              </a:spcAft>
              <a:defRPr sz="3200">
                <a:solidFill>
                  <a:schemeClr val="tx1"/>
                </a:solidFill>
                <a:latin typeface="Verdana" charset="0"/>
                <a:ea typeface="ＭＳ Ｐゴシック" charset="-128"/>
              </a:defRPr>
            </a:lvl7pPr>
            <a:lvl8pPr marL="3429000" indent="-228600" eaLnBrk="0" fontAlgn="base" hangingPunct="0">
              <a:spcBef>
                <a:spcPct val="0"/>
              </a:spcBef>
              <a:spcAft>
                <a:spcPct val="0"/>
              </a:spcAft>
              <a:defRPr sz="3200">
                <a:solidFill>
                  <a:schemeClr val="tx1"/>
                </a:solidFill>
                <a:latin typeface="Verdana" charset="0"/>
                <a:ea typeface="ＭＳ Ｐゴシック" charset="-128"/>
              </a:defRPr>
            </a:lvl8pPr>
            <a:lvl9pPr marL="3886200" indent="-228600" eaLnBrk="0" fontAlgn="base" hangingPunct="0">
              <a:spcBef>
                <a:spcPct val="0"/>
              </a:spcBef>
              <a:spcAft>
                <a:spcPct val="0"/>
              </a:spcAft>
              <a:defRPr sz="3200">
                <a:solidFill>
                  <a:schemeClr val="tx1"/>
                </a:solidFill>
                <a:latin typeface="Verdana" charset="0"/>
                <a:ea typeface="ＭＳ Ｐゴシック" charset="-128"/>
              </a:defRPr>
            </a:lvl9pPr>
          </a:lstStyle>
          <a:p>
            <a:fld id="{7414E487-E5D0-427A-B105-AD478EED3602}" type="slidenum">
              <a:rPr lang="en-US" sz="1200">
                <a:latin typeface="Arial" charset="0"/>
              </a:rPr>
              <a:pPr/>
              <a:t>63</a:t>
            </a:fld>
            <a:endParaRPr lang="en-US" sz="1200">
              <a:latin typeface="Arial" charset="0"/>
            </a:endParaRPr>
          </a:p>
        </p:txBody>
      </p:sp>
      <p:sp>
        <p:nvSpPr>
          <p:cNvPr id="192515" name="Rectangle 2"/>
          <p:cNvSpPr>
            <a:spLocks noGrp="1" noRot="1" noChangeAspect="1" noChangeArrowheads="1" noTextEdit="1"/>
          </p:cNvSpPr>
          <p:nvPr>
            <p:ph type="sldImg"/>
          </p:nvPr>
        </p:nvSpPr>
        <p:spPr>
          <a:ln/>
        </p:spPr>
      </p:sp>
      <p:sp>
        <p:nvSpPr>
          <p:cNvPr id="192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5133350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128"/>
              </a:defRPr>
            </a:lvl1pPr>
            <a:lvl2pPr marL="742950" indent="-285750">
              <a:defRPr sz="3200">
                <a:solidFill>
                  <a:schemeClr val="tx1"/>
                </a:solidFill>
                <a:latin typeface="Verdana" charset="0"/>
                <a:ea typeface="ＭＳ Ｐゴシック" charset="-128"/>
              </a:defRPr>
            </a:lvl2pPr>
            <a:lvl3pPr marL="1143000" indent="-228600">
              <a:defRPr sz="3200">
                <a:solidFill>
                  <a:schemeClr val="tx1"/>
                </a:solidFill>
                <a:latin typeface="Verdana" charset="0"/>
                <a:ea typeface="ＭＳ Ｐゴシック" charset="-128"/>
              </a:defRPr>
            </a:lvl3pPr>
            <a:lvl4pPr marL="1600200" indent="-228600">
              <a:defRPr sz="3200">
                <a:solidFill>
                  <a:schemeClr val="tx1"/>
                </a:solidFill>
                <a:latin typeface="Verdana" charset="0"/>
                <a:ea typeface="ＭＳ Ｐゴシック" charset="-128"/>
              </a:defRPr>
            </a:lvl4pPr>
            <a:lvl5pPr marL="2057400" indent="-228600">
              <a:defRPr sz="3200">
                <a:solidFill>
                  <a:schemeClr val="tx1"/>
                </a:solidFill>
                <a:latin typeface="Verdana" charset="0"/>
                <a:ea typeface="ＭＳ Ｐゴシック" charset="-128"/>
              </a:defRPr>
            </a:lvl5pPr>
            <a:lvl6pPr marL="2514600" indent="-228600" eaLnBrk="0" fontAlgn="base" hangingPunct="0">
              <a:spcBef>
                <a:spcPct val="0"/>
              </a:spcBef>
              <a:spcAft>
                <a:spcPct val="0"/>
              </a:spcAft>
              <a:defRPr sz="3200">
                <a:solidFill>
                  <a:schemeClr val="tx1"/>
                </a:solidFill>
                <a:latin typeface="Verdana" charset="0"/>
                <a:ea typeface="ＭＳ Ｐゴシック" charset="-128"/>
              </a:defRPr>
            </a:lvl6pPr>
            <a:lvl7pPr marL="2971800" indent="-228600" eaLnBrk="0" fontAlgn="base" hangingPunct="0">
              <a:spcBef>
                <a:spcPct val="0"/>
              </a:spcBef>
              <a:spcAft>
                <a:spcPct val="0"/>
              </a:spcAft>
              <a:defRPr sz="3200">
                <a:solidFill>
                  <a:schemeClr val="tx1"/>
                </a:solidFill>
                <a:latin typeface="Verdana" charset="0"/>
                <a:ea typeface="ＭＳ Ｐゴシック" charset="-128"/>
              </a:defRPr>
            </a:lvl7pPr>
            <a:lvl8pPr marL="3429000" indent="-228600" eaLnBrk="0" fontAlgn="base" hangingPunct="0">
              <a:spcBef>
                <a:spcPct val="0"/>
              </a:spcBef>
              <a:spcAft>
                <a:spcPct val="0"/>
              </a:spcAft>
              <a:defRPr sz="3200">
                <a:solidFill>
                  <a:schemeClr val="tx1"/>
                </a:solidFill>
                <a:latin typeface="Verdana" charset="0"/>
                <a:ea typeface="ＭＳ Ｐゴシック" charset="-128"/>
              </a:defRPr>
            </a:lvl8pPr>
            <a:lvl9pPr marL="3886200" indent="-228600" eaLnBrk="0" fontAlgn="base" hangingPunct="0">
              <a:spcBef>
                <a:spcPct val="0"/>
              </a:spcBef>
              <a:spcAft>
                <a:spcPct val="0"/>
              </a:spcAft>
              <a:defRPr sz="3200">
                <a:solidFill>
                  <a:schemeClr val="tx1"/>
                </a:solidFill>
                <a:latin typeface="Verdana" charset="0"/>
                <a:ea typeface="ＭＳ Ｐゴシック" charset="-128"/>
              </a:defRPr>
            </a:lvl9pPr>
          </a:lstStyle>
          <a:p>
            <a:fld id="{D60CB560-2BA9-476B-BDF4-C558A5548C94}" type="slidenum">
              <a:rPr lang="en-US" sz="1200">
                <a:latin typeface="Arial" charset="0"/>
              </a:rPr>
              <a:pPr/>
              <a:t>64</a:t>
            </a:fld>
            <a:endParaRPr lang="en-US" sz="1200">
              <a:latin typeface="Arial" charset="0"/>
            </a:endParaRPr>
          </a:p>
        </p:txBody>
      </p:sp>
      <p:sp>
        <p:nvSpPr>
          <p:cNvPr id="193539" name="Rectangle 2"/>
          <p:cNvSpPr>
            <a:spLocks noGrp="1" noRot="1" noChangeAspect="1" noChangeArrowheads="1" noTextEdit="1"/>
          </p:cNvSpPr>
          <p:nvPr>
            <p:ph type="sldImg"/>
          </p:nvPr>
        </p:nvSpPr>
        <p:spPr>
          <a:ln/>
        </p:spPr>
      </p:sp>
      <p:sp>
        <p:nvSpPr>
          <p:cNvPr id="193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13967331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128"/>
              </a:defRPr>
            </a:lvl1pPr>
            <a:lvl2pPr marL="742950" indent="-285750">
              <a:defRPr sz="3200">
                <a:solidFill>
                  <a:schemeClr val="tx1"/>
                </a:solidFill>
                <a:latin typeface="Verdana" charset="0"/>
                <a:ea typeface="ＭＳ Ｐゴシック" charset="-128"/>
              </a:defRPr>
            </a:lvl2pPr>
            <a:lvl3pPr marL="1143000" indent="-228600">
              <a:defRPr sz="3200">
                <a:solidFill>
                  <a:schemeClr val="tx1"/>
                </a:solidFill>
                <a:latin typeface="Verdana" charset="0"/>
                <a:ea typeface="ＭＳ Ｐゴシック" charset="-128"/>
              </a:defRPr>
            </a:lvl3pPr>
            <a:lvl4pPr marL="1600200" indent="-228600">
              <a:defRPr sz="3200">
                <a:solidFill>
                  <a:schemeClr val="tx1"/>
                </a:solidFill>
                <a:latin typeface="Verdana" charset="0"/>
                <a:ea typeface="ＭＳ Ｐゴシック" charset="-128"/>
              </a:defRPr>
            </a:lvl4pPr>
            <a:lvl5pPr marL="2057400" indent="-228600">
              <a:defRPr sz="3200">
                <a:solidFill>
                  <a:schemeClr val="tx1"/>
                </a:solidFill>
                <a:latin typeface="Verdana" charset="0"/>
                <a:ea typeface="ＭＳ Ｐゴシック" charset="-128"/>
              </a:defRPr>
            </a:lvl5pPr>
            <a:lvl6pPr marL="2514600" indent="-228600" eaLnBrk="0" fontAlgn="base" hangingPunct="0">
              <a:spcBef>
                <a:spcPct val="0"/>
              </a:spcBef>
              <a:spcAft>
                <a:spcPct val="0"/>
              </a:spcAft>
              <a:defRPr sz="3200">
                <a:solidFill>
                  <a:schemeClr val="tx1"/>
                </a:solidFill>
                <a:latin typeface="Verdana" charset="0"/>
                <a:ea typeface="ＭＳ Ｐゴシック" charset="-128"/>
              </a:defRPr>
            </a:lvl6pPr>
            <a:lvl7pPr marL="2971800" indent="-228600" eaLnBrk="0" fontAlgn="base" hangingPunct="0">
              <a:spcBef>
                <a:spcPct val="0"/>
              </a:spcBef>
              <a:spcAft>
                <a:spcPct val="0"/>
              </a:spcAft>
              <a:defRPr sz="3200">
                <a:solidFill>
                  <a:schemeClr val="tx1"/>
                </a:solidFill>
                <a:latin typeface="Verdana" charset="0"/>
                <a:ea typeface="ＭＳ Ｐゴシック" charset="-128"/>
              </a:defRPr>
            </a:lvl7pPr>
            <a:lvl8pPr marL="3429000" indent="-228600" eaLnBrk="0" fontAlgn="base" hangingPunct="0">
              <a:spcBef>
                <a:spcPct val="0"/>
              </a:spcBef>
              <a:spcAft>
                <a:spcPct val="0"/>
              </a:spcAft>
              <a:defRPr sz="3200">
                <a:solidFill>
                  <a:schemeClr val="tx1"/>
                </a:solidFill>
                <a:latin typeface="Verdana" charset="0"/>
                <a:ea typeface="ＭＳ Ｐゴシック" charset="-128"/>
              </a:defRPr>
            </a:lvl8pPr>
            <a:lvl9pPr marL="3886200" indent="-228600" eaLnBrk="0" fontAlgn="base" hangingPunct="0">
              <a:spcBef>
                <a:spcPct val="0"/>
              </a:spcBef>
              <a:spcAft>
                <a:spcPct val="0"/>
              </a:spcAft>
              <a:defRPr sz="3200">
                <a:solidFill>
                  <a:schemeClr val="tx1"/>
                </a:solidFill>
                <a:latin typeface="Verdana" charset="0"/>
                <a:ea typeface="ＭＳ Ｐゴシック" charset="-128"/>
              </a:defRPr>
            </a:lvl9pPr>
          </a:lstStyle>
          <a:p>
            <a:fld id="{C23F58A5-D195-4E6C-B612-E566E6C83CB9}" type="slidenum">
              <a:rPr lang="en-US" sz="1200">
                <a:latin typeface="Arial" charset="0"/>
              </a:rPr>
              <a:pPr/>
              <a:t>65</a:t>
            </a:fld>
            <a:endParaRPr lang="en-US" sz="1200">
              <a:latin typeface="Arial" charset="0"/>
            </a:endParaRPr>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93822283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128"/>
              </a:defRPr>
            </a:lvl1pPr>
            <a:lvl2pPr marL="742950" indent="-285750">
              <a:defRPr sz="3200">
                <a:solidFill>
                  <a:schemeClr val="tx1"/>
                </a:solidFill>
                <a:latin typeface="Verdana" charset="0"/>
                <a:ea typeface="ＭＳ Ｐゴシック" charset="-128"/>
              </a:defRPr>
            </a:lvl2pPr>
            <a:lvl3pPr marL="1143000" indent="-228600">
              <a:defRPr sz="3200">
                <a:solidFill>
                  <a:schemeClr val="tx1"/>
                </a:solidFill>
                <a:latin typeface="Verdana" charset="0"/>
                <a:ea typeface="ＭＳ Ｐゴシック" charset="-128"/>
              </a:defRPr>
            </a:lvl3pPr>
            <a:lvl4pPr marL="1600200" indent="-228600">
              <a:defRPr sz="3200">
                <a:solidFill>
                  <a:schemeClr val="tx1"/>
                </a:solidFill>
                <a:latin typeface="Verdana" charset="0"/>
                <a:ea typeface="ＭＳ Ｐゴシック" charset="-128"/>
              </a:defRPr>
            </a:lvl4pPr>
            <a:lvl5pPr marL="2057400" indent="-228600">
              <a:defRPr sz="3200">
                <a:solidFill>
                  <a:schemeClr val="tx1"/>
                </a:solidFill>
                <a:latin typeface="Verdana" charset="0"/>
                <a:ea typeface="ＭＳ Ｐゴシック" charset="-128"/>
              </a:defRPr>
            </a:lvl5pPr>
            <a:lvl6pPr marL="2514600" indent="-228600" eaLnBrk="0" fontAlgn="base" hangingPunct="0">
              <a:spcBef>
                <a:spcPct val="0"/>
              </a:spcBef>
              <a:spcAft>
                <a:spcPct val="0"/>
              </a:spcAft>
              <a:defRPr sz="3200">
                <a:solidFill>
                  <a:schemeClr val="tx1"/>
                </a:solidFill>
                <a:latin typeface="Verdana" charset="0"/>
                <a:ea typeface="ＭＳ Ｐゴシック" charset="-128"/>
              </a:defRPr>
            </a:lvl6pPr>
            <a:lvl7pPr marL="2971800" indent="-228600" eaLnBrk="0" fontAlgn="base" hangingPunct="0">
              <a:spcBef>
                <a:spcPct val="0"/>
              </a:spcBef>
              <a:spcAft>
                <a:spcPct val="0"/>
              </a:spcAft>
              <a:defRPr sz="3200">
                <a:solidFill>
                  <a:schemeClr val="tx1"/>
                </a:solidFill>
                <a:latin typeface="Verdana" charset="0"/>
                <a:ea typeface="ＭＳ Ｐゴシック" charset="-128"/>
              </a:defRPr>
            </a:lvl7pPr>
            <a:lvl8pPr marL="3429000" indent="-228600" eaLnBrk="0" fontAlgn="base" hangingPunct="0">
              <a:spcBef>
                <a:spcPct val="0"/>
              </a:spcBef>
              <a:spcAft>
                <a:spcPct val="0"/>
              </a:spcAft>
              <a:defRPr sz="3200">
                <a:solidFill>
                  <a:schemeClr val="tx1"/>
                </a:solidFill>
                <a:latin typeface="Verdana" charset="0"/>
                <a:ea typeface="ＭＳ Ｐゴシック" charset="-128"/>
              </a:defRPr>
            </a:lvl8pPr>
            <a:lvl9pPr marL="3886200" indent="-228600" eaLnBrk="0" fontAlgn="base" hangingPunct="0">
              <a:spcBef>
                <a:spcPct val="0"/>
              </a:spcBef>
              <a:spcAft>
                <a:spcPct val="0"/>
              </a:spcAft>
              <a:defRPr sz="3200">
                <a:solidFill>
                  <a:schemeClr val="tx1"/>
                </a:solidFill>
                <a:latin typeface="Verdana" charset="0"/>
                <a:ea typeface="ＭＳ Ｐゴシック" charset="-128"/>
              </a:defRPr>
            </a:lvl9pPr>
          </a:lstStyle>
          <a:p>
            <a:fld id="{D60CB560-2BA9-476B-BDF4-C558A5548C94}" type="slidenum">
              <a:rPr lang="en-US" sz="1200">
                <a:latin typeface="Arial" charset="0"/>
              </a:rPr>
              <a:pPr/>
              <a:t>66</a:t>
            </a:fld>
            <a:endParaRPr lang="en-US" sz="1200">
              <a:latin typeface="Arial" charset="0"/>
            </a:endParaRPr>
          </a:p>
        </p:txBody>
      </p:sp>
      <p:sp>
        <p:nvSpPr>
          <p:cNvPr id="193539" name="Rectangle 2"/>
          <p:cNvSpPr>
            <a:spLocks noGrp="1" noRot="1" noChangeAspect="1" noChangeArrowheads="1" noTextEdit="1"/>
          </p:cNvSpPr>
          <p:nvPr>
            <p:ph type="sldImg"/>
          </p:nvPr>
        </p:nvSpPr>
        <p:spPr>
          <a:ln/>
        </p:spPr>
      </p:sp>
      <p:sp>
        <p:nvSpPr>
          <p:cNvPr id="193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60854021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128"/>
              </a:defRPr>
            </a:lvl1pPr>
            <a:lvl2pPr marL="742950" indent="-285750">
              <a:defRPr sz="3200">
                <a:solidFill>
                  <a:schemeClr val="tx1"/>
                </a:solidFill>
                <a:latin typeface="Verdana" charset="0"/>
                <a:ea typeface="ＭＳ Ｐゴシック" charset="-128"/>
              </a:defRPr>
            </a:lvl2pPr>
            <a:lvl3pPr marL="1143000" indent="-228600">
              <a:defRPr sz="3200">
                <a:solidFill>
                  <a:schemeClr val="tx1"/>
                </a:solidFill>
                <a:latin typeface="Verdana" charset="0"/>
                <a:ea typeface="ＭＳ Ｐゴシック" charset="-128"/>
              </a:defRPr>
            </a:lvl3pPr>
            <a:lvl4pPr marL="1600200" indent="-228600">
              <a:defRPr sz="3200">
                <a:solidFill>
                  <a:schemeClr val="tx1"/>
                </a:solidFill>
                <a:latin typeface="Verdana" charset="0"/>
                <a:ea typeface="ＭＳ Ｐゴシック" charset="-128"/>
              </a:defRPr>
            </a:lvl4pPr>
            <a:lvl5pPr marL="2057400" indent="-228600">
              <a:defRPr sz="3200">
                <a:solidFill>
                  <a:schemeClr val="tx1"/>
                </a:solidFill>
                <a:latin typeface="Verdana" charset="0"/>
                <a:ea typeface="ＭＳ Ｐゴシック" charset="-128"/>
              </a:defRPr>
            </a:lvl5pPr>
            <a:lvl6pPr marL="2514600" indent="-228600" eaLnBrk="0" fontAlgn="base" hangingPunct="0">
              <a:spcBef>
                <a:spcPct val="0"/>
              </a:spcBef>
              <a:spcAft>
                <a:spcPct val="0"/>
              </a:spcAft>
              <a:defRPr sz="3200">
                <a:solidFill>
                  <a:schemeClr val="tx1"/>
                </a:solidFill>
                <a:latin typeface="Verdana" charset="0"/>
                <a:ea typeface="ＭＳ Ｐゴシック" charset="-128"/>
              </a:defRPr>
            </a:lvl6pPr>
            <a:lvl7pPr marL="2971800" indent="-228600" eaLnBrk="0" fontAlgn="base" hangingPunct="0">
              <a:spcBef>
                <a:spcPct val="0"/>
              </a:spcBef>
              <a:spcAft>
                <a:spcPct val="0"/>
              </a:spcAft>
              <a:defRPr sz="3200">
                <a:solidFill>
                  <a:schemeClr val="tx1"/>
                </a:solidFill>
                <a:latin typeface="Verdana" charset="0"/>
                <a:ea typeface="ＭＳ Ｐゴシック" charset="-128"/>
              </a:defRPr>
            </a:lvl7pPr>
            <a:lvl8pPr marL="3429000" indent="-228600" eaLnBrk="0" fontAlgn="base" hangingPunct="0">
              <a:spcBef>
                <a:spcPct val="0"/>
              </a:spcBef>
              <a:spcAft>
                <a:spcPct val="0"/>
              </a:spcAft>
              <a:defRPr sz="3200">
                <a:solidFill>
                  <a:schemeClr val="tx1"/>
                </a:solidFill>
                <a:latin typeface="Verdana" charset="0"/>
                <a:ea typeface="ＭＳ Ｐゴシック" charset="-128"/>
              </a:defRPr>
            </a:lvl8pPr>
            <a:lvl9pPr marL="3886200" indent="-228600" eaLnBrk="0" fontAlgn="base" hangingPunct="0">
              <a:spcBef>
                <a:spcPct val="0"/>
              </a:spcBef>
              <a:spcAft>
                <a:spcPct val="0"/>
              </a:spcAft>
              <a:defRPr sz="3200">
                <a:solidFill>
                  <a:schemeClr val="tx1"/>
                </a:solidFill>
                <a:latin typeface="Verdana" charset="0"/>
                <a:ea typeface="ＭＳ Ｐゴシック" charset="-128"/>
              </a:defRPr>
            </a:lvl9pPr>
          </a:lstStyle>
          <a:p>
            <a:fld id="{C23F58A5-D195-4E6C-B612-E566E6C83CB9}" type="slidenum">
              <a:rPr lang="en-US" sz="1200">
                <a:latin typeface="Arial" charset="0"/>
              </a:rPr>
              <a:pPr/>
              <a:t>67</a:t>
            </a:fld>
            <a:endParaRPr lang="en-US" sz="1200">
              <a:latin typeface="Arial" charset="0"/>
            </a:endParaRPr>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84864886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128"/>
              </a:defRPr>
            </a:lvl1pPr>
            <a:lvl2pPr marL="742950" indent="-285750">
              <a:defRPr sz="3200">
                <a:solidFill>
                  <a:schemeClr val="tx1"/>
                </a:solidFill>
                <a:latin typeface="Verdana" charset="0"/>
                <a:ea typeface="ＭＳ Ｐゴシック" charset="-128"/>
              </a:defRPr>
            </a:lvl2pPr>
            <a:lvl3pPr marL="1143000" indent="-228600">
              <a:defRPr sz="3200">
                <a:solidFill>
                  <a:schemeClr val="tx1"/>
                </a:solidFill>
                <a:latin typeface="Verdana" charset="0"/>
                <a:ea typeface="ＭＳ Ｐゴシック" charset="-128"/>
              </a:defRPr>
            </a:lvl3pPr>
            <a:lvl4pPr marL="1600200" indent="-228600">
              <a:defRPr sz="3200">
                <a:solidFill>
                  <a:schemeClr val="tx1"/>
                </a:solidFill>
                <a:latin typeface="Verdana" charset="0"/>
                <a:ea typeface="ＭＳ Ｐゴシック" charset="-128"/>
              </a:defRPr>
            </a:lvl4pPr>
            <a:lvl5pPr marL="2057400" indent="-228600">
              <a:defRPr sz="3200">
                <a:solidFill>
                  <a:schemeClr val="tx1"/>
                </a:solidFill>
                <a:latin typeface="Verdana" charset="0"/>
                <a:ea typeface="ＭＳ Ｐゴシック" charset="-128"/>
              </a:defRPr>
            </a:lvl5pPr>
            <a:lvl6pPr marL="2514600" indent="-228600" eaLnBrk="0" fontAlgn="base" hangingPunct="0">
              <a:spcBef>
                <a:spcPct val="0"/>
              </a:spcBef>
              <a:spcAft>
                <a:spcPct val="0"/>
              </a:spcAft>
              <a:defRPr sz="3200">
                <a:solidFill>
                  <a:schemeClr val="tx1"/>
                </a:solidFill>
                <a:latin typeface="Verdana" charset="0"/>
                <a:ea typeface="ＭＳ Ｐゴシック" charset="-128"/>
              </a:defRPr>
            </a:lvl6pPr>
            <a:lvl7pPr marL="2971800" indent="-228600" eaLnBrk="0" fontAlgn="base" hangingPunct="0">
              <a:spcBef>
                <a:spcPct val="0"/>
              </a:spcBef>
              <a:spcAft>
                <a:spcPct val="0"/>
              </a:spcAft>
              <a:defRPr sz="3200">
                <a:solidFill>
                  <a:schemeClr val="tx1"/>
                </a:solidFill>
                <a:latin typeface="Verdana" charset="0"/>
                <a:ea typeface="ＭＳ Ｐゴシック" charset="-128"/>
              </a:defRPr>
            </a:lvl7pPr>
            <a:lvl8pPr marL="3429000" indent="-228600" eaLnBrk="0" fontAlgn="base" hangingPunct="0">
              <a:spcBef>
                <a:spcPct val="0"/>
              </a:spcBef>
              <a:spcAft>
                <a:spcPct val="0"/>
              </a:spcAft>
              <a:defRPr sz="3200">
                <a:solidFill>
                  <a:schemeClr val="tx1"/>
                </a:solidFill>
                <a:latin typeface="Verdana" charset="0"/>
                <a:ea typeface="ＭＳ Ｐゴシック" charset="-128"/>
              </a:defRPr>
            </a:lvl8pPr>
            <a:lvl9pPr marL="3886200" indent="-228600" eaLnBrk="0" fontAlgn="base" hangingPunct="0">
              <a:spcBef>
                <a:spcPct val="0"/>
              </a:spcBef>
              <a:spcAft>
                <a:spcPct val="0"/>
              </a:spcAft>
              <a:defRPr sz="3200">
                <a:solidFill>
                  <a:schemeClr val="tx1"/>
                </a:solidFill>
                <a:latin typeface="Verdana" charset="0"/>
                <a:ea typeface="ＭＳ Ｐゴシック" charset="-128"/>
              </a:defRPr>
            </a:lvl9pPr>
          </a:lstStyle>
          <a:p>
            <a:fld id="{C23F58A5-D195-4E6C-B612-E566E6C83CB9}" type="slidenum">
              <a:rPr lang="en-US" sz="1200">
                <a:latin typeface="Arial" charset="0"/>
              </a:rPr>
              <a:pPr/>
              <a:t>68</a:t>
            </a:fld>
            <a:endParaRPr lang="en-US" sz="1200">
              <a:latin typeface="Arial" charset="0"/>
            </a:endParaRPr>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72158106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128"/>
              </a:defRPr>
            </a:lvl1pPr>
            <a:lvl2pPr marL="742950" indent="-285750">
              <a:defRPr sz="3200">
                <a:solidFill>
                  <a:schemeClr val="tx1"/>
                </a:solidFill>
                <a:latin typeface="Verdana" charset="0"/>
                <a:ea typeface="ＭＳ Ｐゴシック" charset="-128"/>
              </a:defRPr>
            </a:lvl2pPr>
            <a:lvl3pPr marL="1143000" indent="-228600">
              <a:defRPr sz="3200">
                <a:solidFill>
                  <a:schemeClr val="tx1"/>
                </a:solidFill>
                <a:latin typeface="Verdana" charset="0"/>
                <a:ea typeface="ＭＳ Ｐゴシック" charset="-128"/>
              </a:defRPr>
            </a:lvl3pPr>
            <a:lvl4pPr marL="1600200" indent="-228600">
              <a:defRPr sz="3200">
                <a:solidFill>
                  <a:schemeClr val="tx1"/>
                </a:solidFill>
                <a:latin typeface="Verdana" charset="0"/>
                <a:ea typeface="ＭＳ Ｐゴシック" charset="-128"/>
              </a:defRPr>
            </a:lvl4pPr>
            <a:lvl5pPr marL="2057400" indent="-228600">
              <a:defRPr sz="3200">
                <a:solidFill>
                  <a:schemeClr val="tx1"/>
                </a:solidFill>
                <a:latin typeface="Verdana" charset="0"/>
                <a:ea typeface="ＭＳ Ｐゴシック" charset="-128"/>
              </a:defRPr>
            </a:lvl5pPr>
            <a:lvl6pPr marL="2514600" indent="-228600" eaLnBrk="0" fontAlgn="base" hangingPunct="0">
              <a:spcBef>
                <a:spcPct val="0"/>
              </a:spcBef>
              <a:spcAft>
                <a:spcPct val="0"/>
              </a:spcAft>
              <a:defRPr sz="3200">
                <a:solidFill>
                  <a:schemeClr val="tx1"/>
                </a:solidFill>
                <a:latin typeface="Verdana" charset="0"/>
                <a:ea typeface="ＭＳ Ｐゴシック" charset="-128"/>
              </a:defRPr>
            </a:lvl6pPr>
            <a:lvl7pPr marL="2971800" indent="-228600" eaLnBrk="0" fontAlgn="base" hangingPunct="0">
              <a:spcBef>
                <a:spcPct val="0"/>
              </a:spcBef>
              <a:spcAft>
                <a:spcPct val="0"/>
              </a:spcAft>
              <a:defRPr sz="3200">
                <a:solidFill>
                  <a:schemeClr val="tx1"/>
                </a:solidFill>
                <a:latin typeface="Verdana" charset="0"/>
                <a:ea typeface="ＭＳ Ｐゴシック" charset="-128"/>
              </a:defRPr>
            </a:lvl7pPr>
            <a:lvl8pPr marL="3429000" indent="-228600" eaLnBrk="0" fontAlgn="base" hangingPunct="0">
              <a:spcBef>
                <a:spcPct val="0"/>
              </a:spcBef>
              <a:spcAft>
                <a:spcPct val="0"/>
              </a:spcAft>
              <a:defRPr sz="3200">
                <a:solidFill>
                  <a:schemeClr val="tx1"/>
                </a:solidFill>
                <a:latin typeface="Verdana" charset="0"/>
                <a:ea typeface="ＭＳ Ｐゴシック" charset="-128"/>
              </a:defRPr>
            </a:lvl8pPr>
            <a:lvl9pPr marL="3886200" indent="-228600" eaLnBrk="0" fontAlgn="base" hangingPunct="0">
              <a:spcBef>
                <a:spcPct val="0"/>
              </a:spcBef>
              <a:spcAft>
                <a:spcPct val="0"/>
              </a:spcAft>
              <a:defRPr sz="3200">
                <a:solidFill>
                  <a:schemeClr val="tx1"/>
                </a:solidFill>
                <a:latin typeface="Verdana" charset="0"/>
                <a:ea typeface="ＭＳ Ｐゴシック" charset="-128"/>
              </a:defRPr>
            </a:lvl9pPr>
          </a:lstStyle>
          <a:p>
            <a:fld id="{0A0D0F82-EA5D-4A15-BAB4-CD36759F414F}" type="slidenum">
              <a:rPr lang="en-US" sz="1200">
                <a:latin typeface="Arial" charset="0"/>
              </a:rPr>
              <a:pPr/>
              <a:t>69</a:t>
            </a:fld>
            <a:endParaRPr lang="en-US" sz="1200">
              <a:latin typeface="Arial" charset="0"/>
            </a:endParaRPr>
          </a:p>
        </p:txBody>
      </p:sp>
      <p:sp>
        <p:nvSpPr>
          <p:cNvPr id="198659" name="Rectangle 2"/>
          <p:cNvSpPr>
            <a:spLocks noGrp="1" noRot="1" noChangeAspect="1" noChangeArrowheads="1" noTextEdit="1"/>
          </p:cNvSpPr>
          <p:nvPr>
            <p:ph type="sldImg"/>
          </p:nvPr>
        </p:nvSpPr>
        <p:spPr>
          <a:ln/>
        </p:spPr>
      </p:sp>
      <p:sp>
        <p:nvSpPr>
          <p:cNvPr id="198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76974961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128"/>
              </a:defRPr>
            </a:lvl1pPr>
            <a:lvl2pPr marL="742950" indent="-285750">
              <a:defRPr sz="3200">
                <a:solidFill>
                  <a:schemeClr val="tx1"/>
                </a:solidFill>
                <a:latin typeface="Verdana" charset="0"/>
                <a:ea typeface="ＭＳ Ｐゴシック" charset="-128"/>
              </a:defRPr>
            </a:lvl2pPr>
            <a:lvl3pPr marL="1143000" indent="-228600">
              <a:defRPr sz="3200">
                <a:solidFill>
                  <a:schemeClr val="tx1"/>
                </a:solidFill>
                <a:latin typeface="Verdana" charset="0"/>
                <a:ea typeface="ＭＳ Ｐゴシック" charset="-128"/>
              </a:defRPr>
            </a:lvl3pPr>
            <a:lvl4pPr marL="1600200" indent="-228600">
              <a:defRPr sz="3200">
                <a:solidFill>
                  <a:schemeClr val="tx1"/>
                </a:solidFill>
                <a:latin typeface="Verdana" charset="0"/>
                <a:ea typeface="ＭＳ Ｐゴシック" charset="-128"/>
              </a:defRPr>
            </a:lvl4pPr>
            <a:lvl5pPr marL="2057400" indent="-228600">
              <a:defRPr sz="3200">
                <a:solidFill>
                  <a:schemeClr val="tx1"/>
                </a:solidFill>
                <a:latin typeface="Verdana" charset="0"/>
                <a:ea typeface="ＭＳ Ｐゴシック" charset="-128"/>
              </a:defRPr>
            </a:lvl5pPr>
            <a:lvl6pPr marL="2514600" indent="-228600" eaLnBrk="0" fontAlgn="base" hangingPunct="0">
              <a:spcBef>
                <a:spcPct val="0"/>
              </a:spcBef>
              <a:spcAft>
                <a:spcPct val="0"/>
              </a:spcAft>
              <a:defRPr sz="3200">
                <a:solidFill>
                  <a:schemeClr val="tx1"/>
                </a:solidFill>
                <a:latin typeface="Verdana" charset="0"/>
                <a:ea typeface="ＭＳ Ｐゴシック" charset="-128"/>
              </a:defRPr>
            </a:lvl6pPr>
            <a:lvl7pPr marL="2971800" indent="-228600" eaLnBrk="0" fontAlgn="base" hangingPunct="0">
              <a:spcBef>
                <a:spcPct val="0"/>
              </a:spcBef>
              <a:spcAft>
                <a:spcPct val="0"/>
              </a:spcAft>
              <a:defRPr sz="3200">
                <a:solidFill>
                  <a:schemeClr val="tx1"/>
                </a:solidFill>
                <a:latin typeface="Verdana" charset="0"/>
                <a:ea typeface="ＭＳ Ｐゴシック" charset="-128"/>
              </a:defRPr>
            </a:lvl7pPr>
            <a:lvl8pPr marL="3429000" indent="-228600" eaLnBrk="0" fontAlgn="base" hangingPunct="0">
              <a:spcBef>
                <a:spcPct val="0"/>
              </a:spcBef>
              <a:spcAft>
                <a:spcPct val="0"/>
              </a:spcAft>
              <a:defRPr sz="3200">
                <a:solidFill>
                  <a:schemeClr val="tx1"/>
                </a:solidFill>
                <a:latin typeface="Verdana" charset="0"/>
                <a:ea typeface="ＭＳ Ｐゴシック" charset="-128"/>
              </a:defRPr>
            </a:lvl8pPr>
            <a:lvl9pPr marL="3886200" indent="-228600" eaLnBrk="0" fontAlgn="base" hangingPunct="0">
              <a:spcBef>
                <a:spcPct val="0"/>
              </a:spcBef>
              <a:spcAft>
                <a:spcPct val="0"/>
              </a:spcAft>
              <a:defRPr sz="3200">
                <a:solidFill>
                  <a:schemeClr val="tx1"/>
                </a:solidFill>
                <a:latin typeface="Verdana" charset="0"/>
                <a:ea typeface="ＭＳ Ｐゴシック" charset="-128"/>
              </a:defRPr>
            </a:lvl9pPr>
          </a:lstStyle>
          <a:p>
            <a:fld id="{851DC0CA-08B4-4DDC-B6DB-CA64A355A150}" type="slidenum">
              <a:rPr lang="en-US" sz="1200">
                <a:latin typeface="Arial" charset="0"/>
              </a:rPr>
              <a:pPr/>
              <a:t>70</a:t>
            </a:fld>
            <a:endParaRPr lang="en-US" sz="1200">
              <a:latin typeface="Arial" charset="0"/>
            </a:endParaRPr>
          </a:p>
        </p:txBody>
      </p:sp>
      <p:sp>
        <p:nvSpPr>
          <p:cNvPr id="199683" name="Rectangle 2"/>
          <p:cNvSpPr>
            <a:spLocks noGrp="1" noRot="1" noChangeAspect="1" noChangeArrowheads="1" noTextEdit="1"/>
          </p:cNvSpPr>
          <p:nvPr>
            <p:ph type="sldImg"/>
          </p:nvPr>
        </p:nvSpPr>
        <p:spPr>
          <a:ln/>
        </p:spPr>
      </p:sp>
      <p:sp>
        <p:nvSpPr>
          <p:cNvPr id="199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04608416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128"/>
              </a:defRPr>
            </a:lvl1pPr>
            <a:lvl2pPr marL="742950" indent="-285750">
              <a:defRPr sz="3200">
                <a:solidFill>
                  <a:schemeClr val="tx1"/>
                </a:solidFill>
                <a:latin typeface="Verdana" charset="0"/>
                <a:ea typeface="ＭＳ Ｐゴシック" charset="-128"/>
              </a:defRPr>
            </a:lvl2pPr>
            <a:lvl3pPr marL="1143000" indent="-228600">
              <a:defRPr sz="3200">
                <a:solidFill>
                  <a:schemeClr val="tx1"/>
                </a:solidFill>
                <a:latin typeface="Verdana" charset="0"/>
                <a:ea typeface="ＭＳ Ｐゴシック" charset="-128"/>
              </a:defRPr>
            </a:lvl3pPr>
            <a:lvl4pPr marL="1600200" indent="-228600">
              <a:defRPr sz="3200">
                <a:solidFill>
                  <a:schemeClr val="tx1"/>
                </a:solidFill>
                <a:latin typeface="Verdana" charset="0"/>
                <a:ea typeface="ＭＳ Ｐゴシック" charset="-128"/>
              </a:defRPr>
            </a:lvl4pPr>
            <a:lvl5pPr marL="2057400" indent="-228600">
              <a:defRPr sz="3200">
                <a:solidFill>
                  <a:schemeClr val="tx1"/>
                </a:solidFill>
                <a:latin typeface="Verdana" charset="0"/>
                <a:ea typeface="ＭＳ Ｐゴシック" charset="-128"/>
              </a:defRPr>
            </a:lvl5pPr>
            <a:lvl6pPr marL="2514600" indent="-228600" eaLnBrk="0" fontAlgn="base" hangingPunct="0">
              <a:spcBef>
                <a:spcPct val="0"/>
              </a:spcBef>
              <a:spcAft>
                <a:spcPct val="0"/>
              </a:spcAft>
              <a:defRPr sz="3200">
                <a:solidFill>
                  <a:schemeClr val="tx1"/>
                </a:solidFill>
                <a:latin typeface="Verdana" charset="0"/>
                <a:ea typeface="ＭＳ Ｐゴシック" charset="-128"/>
              </a:defRPr>
            </a:lvl6pPr>
            <a:lvl7pPr marL="2971800" indent="-228600" eaLnBrk="0" fontAlgn="base" hangingPunct="0">
              <a:spcBef>
                <a:spcPct val="0"/>
              </a:spcBef>
              <a:spcAft>
                <a:spcPct val="0"/>
              </a:spcAft>
              <a:defRPr sz="3200">
                <a:solidFill>
                  <a:schemeClr val="tx1"/>
                </a:solidFill>
                <a:latin typeface="Verdana" charset="0"/>
                <a:ea typeface="ＭＳ Ｐゴシック" charset="-128"/>
              </a:defRPr>
            </a:lvl7pPr>
            <a:lvl8pPr marL="3429000" indent="-228600" eaLnBrk="0" fontAlgn="base" hangingPunct="0">
              <a:spcBef>
                <a:spcPct val="0"/>
              </a:spcBef>
              <a:spcAft>
                <a:spcPct val="0"/>
              </a:spcAft>
              <a:defRPr sz="3200">
                <a:solidFill>
                  <a:schemeClr val="tx1"/>
                </a:solidFill>
                <a:latin typeface="Verdana" charset="0"/>
                <a:ea typeface="ＭＳ Ｐゴシック" charset="-128"/>
              </a:defRPr>
            </a:lvl8pPr>
            <a:lvl9pPr marL="3886200" indent="-228600" eaLnBrk="0" fontAlgn="base" hangingPunct="0">
              <a:spcBef>
                <a:spcPct val="0"/>
              </a:spcBef>
              <a:spcAft>
                <a:spcPct val="0"/>
              </a:spcAft>
              <a:defRPr sz="3200">
                <a:solidFill>
                  <a:schemeClr val="tx1"/>
                </a:solidFill>
                <a:latin typeface="Verdana" charset="0"/>
                <a:ea typeface="ＭＳ Ｐゴシック" charset="-128"/>
              </a:defRPr>
            </a:lvl9pPr>
          </a:lstStyle>
          <a:p>
            <a:fld id="{E83D5201-3F40-461E-83BA-43B9269D07DC}" type="slidenum">
              <a:rPr lang="en-US" sz="1200">
                <a:latin typeface="Arial" charset="0"/>
              </a:rPr>
              <a:pPr/>
              <a:t>71</a:t>
            </a:fld>
            <a:endParaRPr lang="en-US" sz="1200">
              <a:latin typeface="Arial" charset="0"/>
            </a:endParaRPr>
          </a:p>
        </p:txBody>
      </p:sp>
      <p:sp>
        <p:nvSpPr>
          <p:cNvPr id="200707" name="Rectangle 2"/>
          <p:cNvSpPr>
            <a:spLocks noGrp="1" noRot="1" noChangeAspect="1" noChangeArrowheads="1" noTextEdit="1"/>
          </p:cNvSpPr>
          <p:nvPr>
            <p:ph type="sldImg"/>
          </p:nvPr>
        </p:nvSpPr>
        <p:spPr>
          <a:ln/>
        </p:spPr>
      </p:sp>
      <p:sp>
        <p:nvSpPr>
          <p:cNvPr id="200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79369360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128"/>
              </a:defRPr>
            </a:lvl1pPr>
            <a:lvl2pPr marL="742950" indent="-285750">
              <a:defRPr sz="3200">
                <a:solidFill>
                  <a:schemeClr val="tx1"/>
                </a:solidFill>
                <a:latin typeface="Verdana" charset="0"/>
                <a:ea typeface="ＭＳ Ｐゴシック" charset="-128"/>
              </a:defRPr>
            </a:lvl2pPr>
            <a:lvl3pPr marL="1143000" indent="-228600">
              <a:defRPr sz="3200">
                <a:solidFill>
                  <a:schemeClr val="tx1"/>
                </a:solidFill>
                <a:latin typeface="Verdana" charset="0"/>
                <a:ea typeface="ＭＳ Ｐゴシック" charset="-128"/>
              </a:defRPr>
            </a:lvl3pPr>
            <a:lvl4pPr marL="1600200" indent="-228600">
              <a:defRPr sz="3200">
                <a:solidFill>
                  <a:schemeClr val="tx1"/>
                </a:solidFill>
                <a:latin typeface="Verdana" charset="0"/>
                <a:ea typeface="ＭＳ Ｐゴシック" charset="-128"/>
              </a:defRPr>
            </a:lvl4pPr>
            <a:lvl5pPr marL="2057400" indent="-228600">
              <a:defRPr sz="3200">
                <a:solidFill>
                  <a:schemeClr val="tx1"/>
                </a:solidFill>
                <a:latin typeface="Verdana" charset="0"/>
                <a:ea typeface="ＭＳ Ｐゴシック" charset="-128"/>
              </a:defRPr>
            </a:lvl5pPr>
            <a:lvl6pPr marL="2514600" indent="-228600" eaLnBrk="0" fontAlgn="base" hangingPunct="0">
              <a:spcBef>
                <a:spcPct val="0"/>
              </a:spcBef>
              <a:spcAft>
                <a:spcPct val="0"/>
              </a:spcAft>
              <a:defRPr sz="3200">
                <a:solidFill>
                  <a:schemeClr val="tx1"/>
                </a:solidFill>
                <a:latin typeface="Verdana" charset="0"/>
                <a:ea typeface="ＭＳ Ｐゴシック" charset="-128"/>
              </a:defRPr>
            </a:lvl6pPr>
            <a:lvl7pPr marL="2971800" indent="-228600" eaLnBrk="0" fontAlgn="base" hangingPunct="0">
              <a:spcBef>
                <a:spcPct val="0"/>
              </a:spcBef>
              <a:spcAft>
                <a:spcPct val="0"/>
              </a:spcAft>
              <a:defRPr sz="3200">
                <a:solidFill>
                  <a:schemeClr val="tx1"/>
                </a:solidFill>
                <a:latin typeface="Verdana" charset="0"/>
                <a:ea typeface="ＭＳ Ｐゴシック" charset="-128"/>
              </a:defRPr>
            </a:lvl7pPr>
            <a:lvl8pPr marL="3429000" indent="-228600" eaLnBrk="0" fontAlgn="base" hangingPunct="0">
              <a:spcBef>
                <a:spcPct val="0"/>
              </a:spcBef>
              <a:spcAft>
                <a:spcPct val="0"/>
              </a:spcAft>
              <a:defRPr sz="3200">
                <a:solidFill>
                  <a:schemeClr val="tx1"/>
                </a:solidFill>
                <a:latin typeface="Verdana" charset="0"/>
                <a:ea typeface="ＭＳ Ｐゴシック" charset="-128"/>
              </a:defRPr>
            </a:lvl8pPr>
            <a:lvl9pPr marL="3886200" indent="-228600" eaLnBrk="0" fontAlgn="base" hangingPunct="0">
              <a:spcBef>
                <a:spcPct val="0"/>
              </a:spcBef>
              <a:spcAft>
                <a:spcPct val="0"/>
              </a:spcAft>
              <a:defRPr sz="3200">
                <a:solidFill>
                  <a:schemeClr val="tx1"/>
                </a:solidFill>
                <a:latin typeface="Verdana" charset="0"/>
                <a:ea typeface="ＭＳ Ｐゴシック" charset="-128"/>
              </a:defRPr>
            </a:lvl9pPr>
          </a:lstStyle>
          <a:p>
            <a:fld id="{86676EBD-1FC6-4C50-9BD4-8696DBA05336}" type="slidenum">
              <a:rPr lang="en-US" sz="1200">
                <a:latin typeface="Arial" charset="0"/>
              </a:rPr>
              <a:pPr/>
              <a:t>72</a:t>
            </a:fld>
            <a:endParaRPr lang="en-US" sz="1200">
              <a:latin typeface="Arial" charset="0"/>
            </a:endParaRPr>
          </a:p>
        </p:txBody>
      </p:sp>
      <p:sp>
        <p:nvSpPr>
          <p:cNvPr id="201731" name="Rectangle 2"/>
          <p:cNvSpPr>
            <a:spLocks noGrp="1" noRot="1" noChangeAspect="1" noChangeArrowheads="1" noTextEdit="1"/>
          </p:cNvSpPr>
          <p:nvPr>
            <p:ph type="sldImg"/>
          </p:nvPr>
        </p:nvSpPr>
        <p:spPr>
          <a:ln/>
        </p:spPr>
      </p:sp>
      <p:sp>
        <p:nvSpPr>
          <p:cNvPr id="201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505548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128"/>
              </a:defRPr>
            </a:lvl1pPr>
            <a:lvl2pPr marL="742950" indent="-285750">
              <a:defRPr sz="3200">
                <a:solidFill>
                  <a:schemeClr val="tx1"/>
                </a:solidFill>
                <a:latin typeface="Verdana" charset="0"/>
                <a:ea typeface="ＭＳ Ｐゴシック" charset="-128"/>
              </a:defRPr>
            </a:lvl2pPr>
            <a:lvl3pPr marL="1143000" indent="-228600">
              <a:defRPr sz="3200">
                <a:solidFill>
                  <a:schemeClr val="tx1"/>
                </a:solidFill>
                <a:latin typeface="Verdana" charset="0"/>
                <a:ea typeface="ＭＳ Ｐゴシック" charset="-128"/>
              </a:defRPr>
            </a:lvl3pPr>
            <a:lvl4pPr marL="1600200" indent="-228600">
              <a:defRPr sz="3200">
                <a:solidFill>
                  <a:schemeClr val="tx1"/>
                </a:solidFill>
                <a:latin typeface="Verdana" charset="0"/>
                <a:ea typeface="ＭＳ Ｐゴシック" charset="-128"/>
              </a:defRPr>
            </a:lvl4pPr>
            <a:lvl5pPr marL="2057400" indent="-228600">
              <a:defRPr sz="3200">
                <a:solidFill>
                  <a:schemeClr val="tx1"/>
                </a:solidFill>
                <a:latin typeface="Verdana" charset="0"/>
                <a:ea typeface="ＭＳ Ｐゴシック" charset="-128"/>
              </a:defRPr>
            </a:lvl5pPr>
            <a:lvl6pPr marL="2514600" indent="-228600" eaLnBrk="0" fontAlgn="base" hangingPunct="0">
              <a:spcBef>
                <a:spcPct val="0"/>
              </a:spcBef>
              <a:spcAft>
                <a:spcPct val="0"/>
              </a:spcAft>
              <a:defRPr sz="3200">
                <a:solidFill>
                  <a:schemeClr val="tx1"/>
                </a:solidFill>
                <a:latin typeface="Verdana" charset="0"/>
                <a:ea typeface="ＭＳ Ｐゴシック" charset="-128"/>
              </a:defRPr>
            </a:lvl6pPr>
            <a:lvl7pPr marL="2971800" indent="-228600" eaLnBrk="0" fontAlgn="base" hangingPunct="0">
              <a:spcBef>
                <a:spcPct val="0"/>
              </a:spcBef>
              <a:spcAft>
                <a:spcPct val="0"/>
              </a:spcAft>
              <a:defRPr sz="3200">
                <a:solidFill>
                  <a:schemeClr val="tx1"/>
                </a:solidFill>
                <a:latin typeface="Verdana" charset="0"/>
                <a:ea typeface="ＭＳ Ｐゴシック" charset="-128"/>
              </a:defRPr>
            </a:lvl7pPr>
            <a:lvl8pPr marL="3429000" indent="-228600" eaLnBrk="0" fontAlgn="base" hangingPunct="0">
              <a:spcBef>
                <a:spcPct val="0"/>
              </a:spcBef>
              <a:spcAft>
                <a:spcPct val="0"/>
              </a:spcAft>
              <a:defRPr sz="3200">
                <a:solidFill>
                  <a:schemeClr val="tx1"/>
                </a:solidFill>
                <a:latin typeface="Verdana" charset="0"/>
                <a:ea typeface="ＭＳ Ｐゴシック" charset="-128"/>
              </a:defRPr>
            </a:lvl8pPr>
            <a:lvl9pPr marL="3886200" indent="-228600" eaLnBrk="0" fontAlgn="base" hangingPunct="0">
              <a:spcBef>
                <a:spcPct val="0"/>
              </a:spcBef>
              <a:spcAft>
                <a:spcPct val="0"/>
              </a:spcAft>
              <a:defRPr sz="3200">
                <a:solidFill>
                  <a:schemeClr val="tx1"/>
                </a:solidFill>
                <a:latin typeface="Verdana" charset="0"/>
                <a:ea typeface="ＭＳ Ｐゴシック" charset="-128"/>
              </a:defRPr>
            </a:lvl9pPr>
          </a:lstStyle>
          <a:p>
            <a:fld id="{1A038AAD-EFE4-4644-8E9C-A1022AB34B0F}" type="slidenum">
              <a:rPr lang="en-US" sz="1200">
                <a:latin typeface="Arial" charset="0"/>
              </a:rPr>
              <a:pPr/>
              <a:t>8</a:t>
            </a:fld>
            <a:endParaRPr lang="en-US" sz="1200">
              <a:latin typeface="Arial"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98870321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128"/>
              </a:defRPr>
            </a:lvl1pPr>
            <a:lvl2pPr marL="742950" indent="-285750">
              <a:defRPr sz="3200">
                <a:solidFill>
                  <a:schemeClr val="tx1"/>
                </a:solidFill>
                <a:latin typeface="Verdana" charset="0"/>
                <a:ea typeface="ＭＳ Ｐゴシック" charset="-128"/>
              </a:defRPr>
            </a:lvl2pPr>
            <a:lvl3pPr marL="1143000" indent="-228600">
              <a:defRPr sz="3200">
                <a:solidFill>
                  <a:schemeClr val="tx1"/>
                </a:solidFill>
                <a:latin typeface="Verdana" charset="0"/>
                <a:ea typeface="ＭＳ Ｐゴシック" charset="-128"/>
              </a:defRPr>
            </a:lvl3pPr>
            <a:lvl4pPr marL="1600200" indent="-228600">
              <a:defRPr sz="3200">
                <a:solidFill>
                  <a:schemeClr val="tx1"/>
                </a:solidFill>
                <a:latin typeface="Verdana" charset="0"/>
                <a:ea typeface="ＭＳ Ｐゴシック" charset="-128"/>
              </a:defRPr>
            </a:lvl4pPr>
            <a:lvl5pPr marL="2057400" indent="-228600">
              <a:defRPr sz="3200">
                <a:solidFill>
                  <a:schemeClr val="tx1"/>
                </a:solidFill>
                <a:latin typeface="Verdana" charset="0"/>
                <a:ea typeface="ＭＳ Ｐゴシック" charset="-128"/>
              </a:defRPr>
            </a:lvl5pPr>
            <a:lvl6pPr marL="2514600" indent="-228600" eaLnBrk="0" fontAlgn="base" hangingPunct="0">
              <a:spcBef>
                <a:spcPct val="0"/>
              </a:spcBef>
              <a:spcAft>
                <a:spcPct val="0"/>
              </a:spcAft>
              <a:defRPr sz="3200">
                <a:solidFill>
                  <a:schemeClr val="tx1"/>
                </a:solidFill>
                <a:latin typeface="Verdana" charset="0"/>
                <a:ea typeface="ＭＳ Ｐゴシック" charset="-128"/>
              </a:defRPr>
            </a:lvl6pPr>
            <a:lvl7pPr marL="2971800" indent="-228600" eaLnBrk="0" fontAlgn="base" hangingPunct="0">
              <a:spcBef>
                <a:spcPct val="0"/>
              </a:spcBef>
              <a:spcAft>
                <a:spcPct val="0"/>
              </a:spcAft>
              <a:defRPr sz="3200">
                <a:solidFill>
                  <a:schemeClr val="tx1"/>
                </a:solidFill>
                <a:latin typeface="Verdana" charset="0"/>
                <a:ea typeface="ＭＳ Ｐゴシック" charset="-128"/>
              </a:defRPr>
            </a:lvl7pPr>
            <a:lvl8pPr marL="3429000" indent="-228600" eaLnBrk="0" fontAlgn="base" hangingPunct="0">
              <a:spcBef>
                <a:spcPct val="0"/>
              </a:spcBef>
              <a:spcAft>
                <a:spcPct val="0"/>
              </a:spcAft>
              <a:defRPr sz="3200">
                <a:solidFill>
                  <a:schemeClr val="tx1"/>
                </a:solidFill>
                <a:latin typeface="Verdana" charset="0"/>
                <a:ea typeface="ＭＳ Ｐゴシック" charset="-128"/>
              </a:defRPr>
            </a:lvl8pPr>
            <a:lvl9pPr marL="3886200" indent="-228600" eaLnBrk="0" fontAlgn="base" hangingPunct="0">
              <a:spcBef>
                <a:spcPct val="0"/>
              </a:spcBef>
              <a:spcAft>
                <a:spcPct val="0"/>
              </a:spcAft>
              <a:defRPr sz="3200">
                <a:solidFill>
                  <a:schemeClr val="tx1"/>
                </a:solidFill>
                <a:latin typeface="Verdana" charset="0"/>
                <a:ea typeface="ＭＳ Ｐゴシック" charset="-128"/>
              </a:defRPr>
            </a:lvl9pPr>
          </a:lstStyle>
          <a:p>
            <a:fld id="{E4EE8AEF-677D-4BCB-871B-264C03A1629D}" type="slidenum">
              <a:rPr lang="en-US" sz="1200">
                <a:latin typeface="Arial" charset="0"/>
              </a:rPr>
              <a:pPr/>
              <a:t>73</a:t>
            </a:fld>
            <a:endParaRPr lang="en-US" sz="1200">
              <a:latin typeface="Arial" charset="0"/>
            </a:endParaRPr>
          </a:p>
        </p:txBody>
      </p:sp>
      <p:sp>
        <p:nvSpPr>
          <p:cNvPr id="202755" name="Rectangle 2"/>
          <p:cNvSpPr>
            <a:spLocks noGrp="1" noRot="1" noChangeAspect="1" noChangeArrowheads="1" noTextEdit="1"/>
          </p:cNvSpPr>
          <p:nvPr>
            <p:ph type="sldImg"/>
          </p:nvPr>
        </p:nvSpPr>
        <p:spPr>
          <a:ln/>
        </p:spPr>
      </p:sp>
      <p:sp>
        <p:nvSpPr>
          <p:cNvPr id="202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8487111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128"/>
              </a:defRPr>
            </a:lvl1pPr>
            <a:lvl2pPr marL="742950" indent="-285750">
              <a:defRPr sz="3200">
                <a:solidFill>
                  <a:schemeClr val="tx1"/>
                </a:solidFill>
                <a:latin typeface="Verdana" charset="0"/>
                <a:ea typeface="ＭＳ Ｐゴシック" charset="-128"/>
              </a:defRPr>
            </a:lvl2pPr>
            <a:lvl3pPr marL="1143000" indent="-228600">
              <a:defRPr sz="3200">
                <a:solidFill>
                  <a:schemeClr val="tx1"/>
                </a:solidFill>
                <a:latin typeface="Verdana" charset="0"/>
                <a:ea typeface="ＭＳ Ｐゴシック" charset="-128"/>
              </a:defRPr>
            </a:lvl3pPr>
            <a:lvl4pPr marL="1600200" indent="-228600">
              <a:defRPr sz="3200">
                <a:solidFill>
                  <a:schemeClr val="tx1"/>
                </a:solidFill>
                <a:latin typeface="Verdana" charset="0"/>
                <a:ea typeface="ＭＳ Ｐゴシック" charset="-128"/>
              </a:defRPr>
            </a:lvl4pPr>
            <a:lvl5pPr marL="2057400" indent="-228600">
              <a:defRPr sz="3200">
                <a:solidFill>
                  <a:schemeClr val="tx1"/>
                </a:solidFill>
                <a:latin typeface="Verdana" charset="0"/>
                <a:ea typeface="ＭＳ Ｐゴシック" charset="-128"/>
              </a:defRPr>
            </a:lvl5pPr>
            <a:lvl6pPr marL="2514600" indent="-228600" eaLnBrk="0" fontAlgn="base" hangingPunct="0">
              <a:spcBef>
                <a:spcPct val="0"/>
              </a:spcBef>
              <a:spcAft>
                <a:spcPct val="0"/>
              </a:spcAft>
              <a:defRPr sz="3200">
                <a:solidFill>
                  <a:schemeClr val="tx1"/>
                </a:solidFill>
                <a:latin typeface="Verdana" charset="0"/>
                <a:ea typeface="ＭＳ Ｐゴシック" charset="-128"/>
              </a:defRPr>
            </a:lvl6pPr>
            <a:lvl7pPr marL="2971800" indent="-228600" eaLnBrk="0" fontAlgn="base" hangingPunct="0">
              <a:spcBef>
                <a:spcPct val="0"/>
              </a:spcBef>
              <a:spcAft>
                <a:spcPct val="0"/>
              </a:spcAft>
              <a:defRPr sz="3200">
                <a:solidFill>
                  <a:schemeClr val="tx1"/>
                </a:solidFill>
                <a:latin typeface="Verdana" charset="0"/>
                <a:ea typeface="ＭＳ Ｐゴシック" charset="-128"/>
              </a:defRPr>
            </a:lvl7pPr>
            <a:lvl8pPr marL="3429000" indent="-228600" eaLnBrk="0" fontAlgn="base" hangingPunct="0">
              <a:spcBef>
                <a:spcPct val="0"/>
              </a:spcBef>
              <a:spcAft>
                <a:spcPct val="0"/>
              </a:spcAft>
              <a:defRPr sz="3200">
                <a:solidFill>
                  <a:schemeClr val="tx1"/>
                </a:solidFill>
                <a:latin typeface="Verdana" charset="0"/>
                <a:ea typeface="ＭＳ Ｐゴシック" charset="-128"/>
              </a:defRPr>
            </a:lvl8pPr>
            <a:lvl9pPr marL="3886200" indent="-228600" eaLnBrk="0" fontAlgn="base" hangingPunct="0">
              <a:spcBef>
                <a:spcPct val="0"/>
              </a:spcBef>
              <a:spcAft>
                <a:spcPct val="0"/>
              </a:spcAft>
              <a:defRPr sz="3200">
                <a:solidFill>
                  <a:schemeClr val="tx1"/>
                </a:solidFill>
                <a:latin typeface="Verdana" charset="0"/>
                <a:ea typeface="ＭＳ Ｐゴシック" charset="-128"/>
              </a:defRPr>
            </a:lvl9pPr>
          </a:lstStyle>
          <a:p>
            <a:fld id="{D444BABD-F366-4472-B361-7FBF5A07B2C1}" type="slidenum">
              <a:rPr lang="en-US" sz="1200">
                <a:latin typeface="Arial" charset="0"/>
              </a:rPr>
              <a:pPr/>
              <a:t>74</a:t>
            </a:fld>
            <a:endParaRPr lang="en-US" sz="1200">
              <a:latin typeface="Arial" charset="0"/>
            </a:endParaRPr>
          </a:p>
        </p:txBody>
      </p:sp>
      <p:sp>
        <p:nvSpPr>
          <p:cNvPr id="203779" name="Rectangle 2"/>
          <p:cNvSpPr>
            <a:spLocks noGrp="1" noRot="1" noChangeAspect="1" noChangeArrowheads="1" noTextEdit="1"/>
          </p:cNvSpPr>
          <p:nvPr>
            <p:ph type="sldImg"/>
          </p:nvPr>
        </p:nvSpPr>
        <p:spPr>
          <a:ln/>
        </p:spPr>
      </p:sp>
      <p:sp>
        <p:nvSpPr>
          <p:cNvPr id="203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47995110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128"/>
              </a:defRPr>
            </a:lvl1pPr>
            <a:lvl2pPr marL="742950" indent="-285750">
              <a:defRPr sz="3200">
                <a:solidFill>
                  <a:schemeClr val="tx1"/>
                </a:solidFill>
                <a:latin typeface="Verdana" charset="0"/>
                <a:ea typeface="ＭＳ Ｐゴシック" charset="-128"/>
              </a:defRPr>
            </a:lvl2pPr>
            <a:lvl3pPr marL="1143000" indent="-228600">
              <a:defRPr sz="3200">
                <a:solidFill>
                  <a:schemeClr val="tx1"/>
                </a:solidFill>
                <a:latin typeface="Verdana" charset="0"/>
                <a:ea typeface="ＭＳ Ｐゴシック" charset="-128"/>
              </a:defRPr>
            </a:lvl3pPr>
            <a:lvl4pPr marL="1600200" indent="-228600">
              <a:defRPr sz="3200">
                <a:solidFill>
                  <a:schemeClr val="tx1"/>
                </a:solidFill>
                <a:latin typeface="Verdana" charset="0"/>
                <a:ea typeface="ＭＳ Ｐゴシック" charset="-128"/>
              </a:defRPr>
            </a:lvl4pPr>
            <a:lvl5pPr marL="2057400" indent="-228600">
              <a:defRPr sz="3200">
                <a:solidFill>
                  <a:schemeClr val="tx1"/>
                </a:solidFill>
                <a:latin typeface="Verdana" charset="0"/>
                <a:ea typeface="ＭＳ Ｐゴシック" charset="-128"/>
              </a:defRPr>
            </a:lvl5pPr>
            <a:lvl6pPr marL="2514600" indent="-228600" eaLnBrk="0" fontAlgn="base" hangingPunct="0">
              <a:spcBef>
                <a:spcPct val="0"/>
              </a:spcBef>
              <a:spcAft>
                <a:spcPct val="0"/>
              </a:spcAft>
              <a:defRPr sz="3200">
                <a:solidFill>
                  <a:schemeClr val="tx1"/>
                </a:solidFill>
                <a:latin typeface="Verdana" charset="0"/>
                <a:ea typeface="ＭＳ Ｐゴシック" charset="-128"/>
              </a:defRPr>
            </a:lvl6pPr>
            <a:lvl7pPr marL="2971800" indent="-228600" eaLnBrk="0" fontAlgn="base" hangingPunct="0">
              <a:spcBef>
                <a:spcPct val="0"/>
              </a:spcBef>
              <a:spcAft>
                <a:spcPct val="0"/>
              </a:spcAft>
              <a:defRPr sz="3200">
                <a:solidFill>
                  <a:schemeClr val="tx1"/>
                </a:solidFill>
                <a:latin typeface="Verdana" charset="0"/>
                <a:ea typeface="ＭＳ Ｐゴシック" charset="-128"/>
              </a:defRPr>
            </a:lvl7pPr>
            <a:lvl8pPr marL="3429000" indent="-228600" eaLnBrk="0" fontAlgn="base" hangingPunct="0">
              <a:spcBef>
                <a:spcPct val="0"/>
              </a:spcBef>
              <a:spcAft>
                <a:spcPct val="0"/>
              </a:spcAft>
              <a:defRPr sz="3200">
                <a:solidFill>
                  <a:schemeClr val="tx1"/>
                </a:solidFill>
                <a:latin typeface="Verdana" charset="0"/>
                <a:ea typeface="ＭＳ Ｐゴシック" charset="-128"/>
              </a:defRPr>
            </a:lvl8pPr>
            <a:lvl9pPr marL="3886200" indent="-228600" eaLnBrk="0" fontAlgn="base" hangingPunct="0">
              <a:spcBef>
                <a:spcPct val="0"/>
              </a:spcBef>
              <a:spcAft>
                <a:spcPct val="0"/>
              </a:spcAft>
              <a:defRPr sz="3200">
                <a:solidFill>
                  <a:schemeClr val="tx1"/>
                </a:solidFill>
                <a:latin typeface="Verdana" charset="0"/>
                <a:ea typeface="ＭＳ Ｐゴシック" charset="-128"/>
              </a:defRPr>
            </a:lvl9pPr>
          </a:lstStyle>
          <a:p>
            <a:fld id="{74C4C855-59B1-4AE5-916C-C690D7F27809}" type="slidenum">
              <a:rPr lang="en-US" sz="1200">
                <a:latin typeface="Arial" charset="0"/>
              </a:rPr>
              <a:pPr/>
              <a:t>75</a:t>
            </a:fld>
            <a:endParaRPr lang="en-US" sz="1200">
              <a:latin typeface="Arial" charset="0"/>
            </a:endParaRPr>
          </a:p>
        </p:txBody>
      </p:sp>
      <p:sp>
        <p:nvSpPr>
          <p:cNvPr id="204803" name="Rectangle 2"/>
          <p:cNvSpPr>
            <a:spLocks noGrp="1" noRot="1" noChangeAspect="1" noChangeArrowheads="1" noTextEdit="1"/>
          </p:cNvSpPr>
          <p:nvPr>
            <p:ph type="sldImg"/>
          </p:nvPr>
        </p:nvSpPr>
        <p:spPr>
          <a:ln/>
        </p:spPr>
      </p:sp>
      <p:sp>
        <p:nvSpPr>
          <p:cNvPr id="204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28429076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128"/>
              </a:defRPr>
            </a:lvl1pPr>
            <a:lvl2pPr marL="742950" indent="-285750">
              <a:defRPr sz="3200">
                <a:solidFill>
                  <a:schemeClr val="tx1"/>
                </a:solidFill>
                <a:latin typeface="Verdana" charset="0"/>
                <a:ea typeface="ＭＳ Ｐゴシック" charset="-128"/>
              </a:defRPr>
            </a:lvl2pPr>
            <a:lvl3pPr marL="1143000" indent="-228600">
              <a:defRPr sz="3200">
                <a:solidFill>
                  <a:schemeClr val="tx1"/>
                </a:solidFill>
                <a:latin typeface="Verdana" charset="0"/>
                <a:ea typeface="ＭＳ Ｐゴシック" charset="-128"/>
              </a:defRPr>
            </a:lvl3pPr>
            <a:lvl4pPr marL="1600200" indent="-228600">
              <a:defRPr sz="3200">
                <a:solidFill>
                  <a:schemeClr val="tx1"/>
                </a:solidFill>
                <a:latin typeface="Verdana" charset="0"/>
                <a:ea typeface="ＭＳ Ｐゴシック" charset="-128"/>
              </a:defRPr>
            </a:lvl4pPr>
            <a:lvl5pPr marL="2057400" indent="-228600">
              <a:defRPr sz="3200">
                <a:solidFill>
                  <a:schemeClr val="tx1"/>
                </a:solidFill>
                <a:latin typeface="Verdana" charset="0"/>
                <a:ea typeface="ＭＳ Ｐゴシック" charset="-128"/>
              </a:defRPr>
            </a:lvl5pPr>
            <a:lvl6pPr marL="2514600" indent="-228600" eaLnBrk="0" fontAlgn="base" hangingPunct="0">
              <a:spcBef>
                <a:spcPct val="0"/>
              </a:spcBef>
              <a:spcAft>
                <a:spcPct val="0"/>
              </a:spcAft>
              <a:defRPr sz="3200">
                <a:solidFill>
                  <a:schemeClr val="tx1"/>
                </a:solidFill>
                <a:latin typeface="Verdana" charset="0"/>
                <a:ea typeface="ＭＳ Ｐゴシック" charset="-128"/>
              </a:defRPr>
            </a:lvl6pPr>
            <a:lvl7pPr marL="2971800" indent="-228600" eaLnBrk="0" fontAlgn="base" hangingPunct="0">
              <a:spcBef>
                <a:spcPct val="0"/>
              </a:spcBef>
              <a:spcAft>
                <a:spcPct val="0"/>
              </a:spcAft>
              <a:defRPr sz="3200">
                <a:solidFill>
                  <a:schemeClr val="tx1"/>
                </a:solidFill>
                <a:latin typeface="Verdana" charset="0"/>
                <a:ea typeface="ＭＳ Ｐゴシック" charset="-128"/>
              </a:defRPr>
            </a:lvl7pPr>
            <a:lvl8pPr marL="3429000" indent="-228600" eaLnBrk="0" fontAlgn="base" hangingPunct="0">
              <a:spcBef>
                <a:spcPct val="0"/>
              </a:spcBef>
              <a:spcAft>
                <a:spcPct val="0"/>
              </a:spcAft>
              <a:defRPr sz="3200">
                <a:solidFill>
                  <a:schemeClr val="tx1"/>
                </a:solidFill>
                <a:latin typeface="Verdana" charset="0"/>
                <a:ea typeface="ＭＳ Ｐゴシック" charset="-128"/>
              </a:defRPr>
            </a:lvl8pPr>
            <a:lvl9pPr marL="3886200" indent="-228600" eaLnBrk="0" fontAlgn="base" hangingPunct="0">
              <a:spcBef>
                <a:spcPct val="0"/>
              </a:spcBef>
              <a:spcAft>
                <a:spcPct val="0"/>
              </a:spcAft>
              <a:defRPr sz="3200">
                <a:solidFill>
                  <a:schemeClr val="tx1"/>
                </a:solidFill>
                <a:latin typeface="Verdana" charset="0"/>
                <a:ea typeface="ＭＳ Ｐゴシック" charset="-128"/>
              </a:defRPr>
            </a:lvl9pPr>
          </a:lstStyle>
          <a:p>
            <a:fld id="{B4F966C5-2817-40EA-A793-8E5EB791D3E0}" type="slidenum">
              <a:rPr lang="en-US" sz="1200">
                <a:latin typeface="Arial" charset="0"/>
              </a:rPr>
              <a:pPr/>
              <a:t>76</a:t>
            </a:fld>
            <a:endParaRPr lang="en-US" sz="1200">
              <a:latin typeface="Arial" charset="0"/>
            </a:endParaRPr>
          </a:p>
        </p:txBody>
      </p:sp>
      <p:sp>
        <p:nvSpPr>
          <p:cNvPr id="205827" name="Rectangle 2"/>
          <p:cNvSpPr>
            <a:spLocks noGrp="1" noRot="1" noChangeAspect="1" noChangeArrowheads="1" noTextEdit="1"/>
          </p:cNvSpPr>
          <p:nvPr>
            <p:ph type="sldImg"/>
          </p:nvPr>
        </p:nvSpPr>
        <p:spPr>
          <a:ln/>
        </p:spPr>
      </p:sp>
      <p:sp>
        <p:nvSpPr>
          <p:cNvPr id="205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80438356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128"/>
              </a:defRPr>
            </a:lvl1pPr>
            <a:lvl2pPr marL="742950" indent="-285750">
              <a:defRPr sz="3200">
                <a:solidFill>
                  <a:schemeClr val="tx1"/>
                </a:solidFill>
                <a:latin typeface="Verdana" charset="0"/>
                <a:ea typeface="ＭＳ Ｐゴシック" charset="-128"/>
              </a:defRPr>
            </a:lvl2pPr>
            <a:lvl3pPr marL="1143000" indent="-228600">
              <a:defRPr sz="3200">
                <a:solidFill>
                  <a:schemeClr val="tx1"/>
                </a:solidFill>
                <a:latin typeface="Verdana" charset="0"/>
                <a:ea typeface="ＭＳ Ｐゴシック" charset="-128"/>
              </a:defRPr>
            </a:lvl3pPr>
            <a:lvl4pPr marL="1600200" indent="-228600">
              <a:defRPr sz="3200">
                <a:solidFill>
                  <a:schemeClr val="tx1"/>
                </a:solidFill>
                <a:latin typeface="Verdana" charset="0"/>
                <a:ea typeface="ＭＳ Ｐゴシック" charset="-128"/>
              </a:defRPr>
            </a:lvl4pPr>
            <a:lvl5pPr marL="2057400" indent="-228600">
              <a:defRPr sz="3200">
                <a:solidFill>
                  <a:schemeClr val="tx1"/>
                </a:solidFill>
                <a:latin typeface="Verdana" charset="0"/>
                <a:ea typeface="ＭＳ Ｐゴシック" charset="-128"/>
              </a:defRPr>
            </a:lvl5pPr>
            <a:lvl6pPr marL="2514600" indent="-228600" eaLnBrk="0" fontAlgn="base" hangingPunct="0">
              <a:spcBef>
                <a:spcPct val="0"/>
              </a:spcBef>
              <a:spcAft>
                <a:spcPct val="0"/>
              </a:spcAft>
              <a:defRPr sz="3200">
                <a:solidFill>
                  <a:schemeClr val="tx1"/>
                </a:solidFill>
                <a:latin typeface="Verdana" charset="0"/>
                <a:ea typeface="ＭＳ Ｐゴシック" charset="-128"/>
              </a:defRPr>
            </a:lvl6pPr>
            <a:lvl7pPr marL="2971800" indent="-228600" eaLnBrk="0" fontAlgn="base" hangingPunct="0">
              <a:spcBef>
                <a:spcPct val="0"/>
              </a:spcBef>
              <a:spcAft>
                <a:spcPct val="0"/>
              </a:spcAft>
              <a:defRPr sz="3200">
                <a:solidFill>
                  <a:schemeClr val="tx1"/>
                </a:solidFill>
                <a:latin typeface="Verdana" charset="0"/>
                <a:ea typeface="ＭＳ Ｐゴシック" charset="-128"/>
              </a:defRPr>
            </a:lvl7pPr>
            <a:lvl8pPr marL="3429000" indent="-228600" eaLnBrk="0" fontAlgn="base" hangingPunct="0">
              <a:spcBef>
                <a:spcPct val="0"/>
              </a:spcBef>
              <a:spcAft>
                <a:spcPct val="0"/>
              </a:spcAft>
              <a:defRPr sz="3200">
                <a:solidFill>
                  <a:schemeClr val="tx1"/>
                </a:solidFill>
                <a:latin typeface="Verdana" charset="0"/>
                <a:ea typeface="ＭＳ Ｐゴシック" charset="-128"/>
              </a:defRPr>
            </a:lvl8pPr>
            <a:lvl9pPr marL="3886200" indent="-228600" eaLnBrk="0" fontAlgn="base" hangingPunct="0">
              <a:spcBef>
                <a:spcPct val="0"/>
              </a:spcBef>
              <a:spcAft>
                <a:spcPct val="0"/>
              </a:spcAft>
              <a:defRPr sz="3200">
                <a:solidFill>
                  <a:schemeClr val="tx1"/>
                </a:solidFill>
                <a:latin typeface="Verdana" charset="0"/>
                <a:ea typeface="ＭＳ Ｐゴシック" charset="-128"/>
              </a:defRPr>
            </a:lvl9pPr>
          </a:lstStyle>
          <a:p>
            <a:fld id="{8880D140-4989-4AF0-B6C4-3683356766F7}" type="slidenum">
              <a:rPr lang="en-US" sz="1200">
                <a:latin typeface="Arial" charset="0"/>
              </a:rPr>
              <a:pPr/>
              <a:t>77</a:t>
            </a:fld>
            <a:endParaRPr lang="en-US" sz="1200">
              <a:latin typeface="Arial" charset="0"/>
            </a:endParaRPr>
          </a:p>
        </p:txBody>
      </p:sp>
      <p:sp>
        <p:nvSpPr>
          <p:cNvPr id="206851" name="Rectangle 2"/>
          <p:cNvSpPr>
            <a:spLocks noGrp="1" noRot="1" noChangeAspect="1" noChangeArrowheads="1" noTextEdit="1"/>
          </p:cNvSpPr>
          <p:nvPr>
            <p:ph type="sldImg"/>
          </p:nvPr>
        </p:nvSpPr>
        <p:spPr>
          <a:ln/>
        </p:spPr>
      </p:sp>
      <p:sp>
        <p:nvSpPr>
          <p:cNvPr id="206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403943373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128"/>
              </a:defRPr>
            </a:lvl1pPr>
            <a:lvl2pPr marL="742950" indent="-285750">
              <a:defRPr sz="3200">
                <a:solidFill>
                  <a:schemeClr val="tx1"/>
                </a:solidFill>
                <a:latin typeface="Verdana" charset="0"/>
                <a:ea typeface="ＭＳ Ｐゴシック" charset="-128"/>
              </a:defRPr>
            </a:lvl2pPr>
            <a:lvl3pPr marL="1143000" indent="-228600">
              <a:defRPr sz="3200">
                <a:solidFill>
                  <a:schemeClr val="tx1"/>
                </a:solidFill>
                <a:latin typeface="Verdana" charset="0"/>
                <a:ea typeface="ＭＳ Ｐゴシック" charset="-128"/>
              </a:defRPr>
            </a:lvl3pPr>
            <a:lvl4pPr marL="1600200" indent="-228600">
              <a:defRPr sz="3200">
                <a:solidFill>
                  <a:schemeClr val="tx1"/>
                </a:solidFill>
                <a:latin typeface="Verdana" charset="0"/>
                <a:ea typeface="ＭＳ Ｐゴシック" charset="-128"/>
              </a:defRPr>
            </a:lvl4pPr>
            <a:lvl5pPr marL="2057400" indent="-228600">
              <a:defRPr sz="3200">
                <a:solidFill>
                  <a:schemeClr val="tx1"/>
                </a:solidFill>
                <a:latin typeface="Verdana" charset="0"/>
                <a:ea typeface="ＭＳ Ｐゴシック" charset="-128"/>
              </a:defRPr>
            </a:lvl5pPr>
            <a:lvl6pPr marL="2514600" indent="-228600" eaLnBrk="0" fontAlgn="base" hangingPunct="0">
              <a:spcBef>
                <a:spcPct val="0"/>
              </a:spcBef>
              <a:spcAft>
                <a:spcPct val="0"/>
              </a:spcAft>
              <a:defRPr sz="3200">
                <a:solidFill>
                  <a:schemeClr val="tx1"/>
                </a:solidFill>
                <a:latin typeface="Verdana" charset="0"/>
                <a:ea typeface="ＭＳ Ｐゴシック" charset="-128"/>
              </a:defRPr>
            </a:lvl6pPr>
            <a:lvl7pPr marL="2971800" indent="-228600" eaLnBrk="0" fontAlgn="base" hangingPunct="0">
              <a:spcBef>
                <a:spcPct val="0"/>
              </a:spcBef>
              <a:spcAft>
                <a:spcPct val="0"/>
              </a:spcAft>
              <a:defRPr sz="3200">
                <a:solidFill>
                  <a:schemeClr val="tx1"/>
                </a:solidFill>
                <a:latin typeface="Verdana" charset="0"/>
                <a:ea typeface="ＭＳ Ｐゴシック" charset="-128"/>
              </a:defRPr>
            </a:lvl7pPr>
            <a:lvl8pPr marL="3429000" indent="-228600" eaLnBrk="0" fontAlgn="base" hangingPunct="0">
              <a:spcBef>
                <a:spcPct val="0"/>
              </a:spcBef>
              <a:spcAft>
                <a:spcPct val="0"/>
              </a:spcAft>
              <a:defRPr sz="3200">
                <a:solidFill>
                  <a:schemeClr val="tx1"/>
                </a:solidFill>
                <a:latin typeface="Verdana" charset="0"/>
                <a:ea typeface="ＭＳ Ｐゴシック" charset="-128"/>
              </a:defRPr>
            </a:lvl8pPr>
            <a:lvl9pPr marL="3886200" indent="-228600" eaLnBrk="0" fontAlgn="base" hangingPunct="0">
              <a:spcBef>
                <a:spcPct val="0"/>
              </a:spcBef>
              <a:spcAft>
                <a:spcPct val="0"/>
              </a:spcAft>
              <a:defRPr sz="3200">
                <a:solidFill>
                  <a:schemeClr val="tx1"/>
                </a:solidFill>
                <a:latin typeface="Verdana" charset="0"/>
                <a:ea typeface="ＭＳ Ｐゴシック" charset="-128"/>
              </a:defRPr>
            </a:lvl9pPr>
          </a:lstStyle>
          <a:p>
            <a:fld id="{A1CB3234-7080-40E1-82CA-40AB0F2F0C94}" type="slidenum">
              <a:rPr lang="en-US" sz="1200">
                <a:latin typeface="Arial" charset="0"/>
              </a:rPr>
              <a:pPr/>
              <a:t>78</a:t>
            </a:fld>
            <a:endParaRPr lang="en-US" sz="1200">
              <a:latin typeface="Arial" charset="0"/>
            </a:endParaRPr>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40444209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128"/>
              </a:defRPr>
            </a:lvl1pPr>
            <a:lvl2pPr marL="742950" indent="-285750">
              <a:defRPr sz="3200">
                <a:solidFill>
                  <a:schemeClr val="tx1"/>
                </a:solidFill>
                <a:latin typeface="Verdana" charset="0"/>
                <a:ea typeface="ＭＳ Ｐゴシック" charset="-128"/>
              </a:defRPr>
            </a:lvl2pPr>
            <a:lvl3pPr marL="1143000" indent="-228600">
              <a:defRPr sz="3200">
                <a:solidFill>
                  <a:schemeClr val="tx1"/>
                </a:solidFill>
                <a:latin typeface="Verdana" charset="0"/>
                <a:ea typeface="ＭＳ Ｐゴシック" charset="-128"/>
              </a:defRPr>
            </a:lvl3pPr>
            <a:lvl4pPr marL="1600200" indent="-228600">
              <a:defRPr sz="3200">
                <a:solidFill>
                  <a:schemeClr val="tx1"/>
                </a:solidFill>
                <a:latin typeface="Verdana" charset="0"/>
                <a:ea typeface="ＭＳ Ｐゴシック" charset="-128"/>
              </a:defRPr>
            </a:lvl4pPr>
            <a:lvl5pPr marL="2057400" indent="-228600">
              <a:defRPr sz="3200">
                <a:solidFill>
                  <a:schemeClr val="tx1"/>
                </a:solidFill>
                <a:latin typeface="Verdana" charset="0"/>
                <a:ea typeface="ＭＳ Ｐゴシック" charset="-128"/>
              </a:defRPr>
            </a:lvl5pPr>
            <a:lvl6pPr marL="2514600" indent="-228600" eaLnBrk="0" fontAlgn="base" hangingPunct="0">
              <a:spcBef>
                <a:spcPct val="0"/>
              </a:spcBef>
              <a:spcAft>
                <a:spcPct val="0"/>
              </a:spcAft>
              <a:defRPr sz="3200">
                <a:solidFill>
                  <a:schemeClr val="tx1"/>
                </a:solidFill>
                <a:latin typeface="Verdana" charset="0"/>
                <a:ea typeface="ＭＳ Ｐゴシック" charset="-128"/>
              </a:defRPr>
            </a:lvl6pPr>
            <a:lvl7pPr marL="2971800" indent="-228600" eaLnBrk="0" fontAlgn="base" hangingPunct="0">
              <a:spcBef>
                <a:spcPct val="0"/>
              </a:spcBef>
              <a:spcAft>
                <a:spcPct val="0"/>
              </a:spcAft>
              <a:defRPr sz="3200">
                <a:solidFill>
                  <a:schemeClr val="tx1"/>
                </a:solidFill>
                <a:latin typeface="Verdana" charset="0"/>
                <a:ea typeface="ＭＳ Ｐゴシック" charset="-128"/>
              </a:defRPr>
            </a:lvl7pPr>
            <a:lvl8pPr marL="3429000" indent="-228600" eaLnBrk="0" fontAlgn="base" hangingPunct="0">
              <a:spcBef>
                <a:spcPct val="0"/>
              </a:spcBef>
              <a:spcAft>
                <a:spcPct val="0"/>
              </a:spcAft>
              <a:defRPr sz="3200">
                <a:solidFill>
                  <a:schemeClr val="tx1"/>
                </a:solidFill>
                <a:latin typeface="Verdana" charset="0"/>
                <a:ea typeface="ＭＳ Ｐゴシック" charset="-128"/>
              </a:defRPr>
            </a:lvl8pPr>
            <a:lvl9pPr marL="3886200" indent="-228600" eaLnBrk="0" fontAlgn="base" hangingPunct="0">
              <a:spcBef>
                <a:spcPct val="0"/>
              </a:spcBef>
              <a:spcAft>
                <a:spcPct val="0"/>
              </a:spcAft>
              <a:defRPr sz="3200">
                <a:solidFill>
                  <a:schemeClr val="tx1"/>
                </a:solidFill>
                <a:latin typeface="Verdana" charset="0"/>
                <a:ea typeface="ＭＳ Ｐゴシック" charset="-128"/>
              </a:defRPr>
            </a:lvl9pPr>
          </a:lstStyle>
          <a:p>
            <a:fld id="{9906F486-6F73-491B-9B9F-D44621D20219}" type="slidenum">
              <a:rPr lang="en-US" sz="1200">
                <a:latin typeface="Arial" charset="0"/>
              </a:rPr>
              <a:pPr/>
              <a:t>79</a:t>
            </a:fld>
            <a:endParaRPr lang="en-US" sz="1200">
              <a:latin typeface="Arial" charset="0"/>
            </a:endParaRPr>
          </a:p>
        </p:txBody>
      </p:sp>
      <p:sp>
        <p:nvSpPr>
          <p:cNvPr id="208899" name="Rectangle 2"/>
          <p:cNvSpPr>
            <a:spLocks noGrp="1" noRot="1" noChangeAspect="1" noChangeArrowheads="1" noTextEdit="1"/>
          </p:cNvSpPr>
          <p:nvPr>
            <p:ph type="sldImg"/>
          </p:nvPr>
        </p:nvSpPr>
        <p:spPr>
          <a:ln/>
        </p:spPr>
      </p:sp>
      <p:sp>
        <p:nvSpPr>
          <p:cNvPr id="208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413007734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128"/>
              </a:defRPr>
            </a:lvl1pPr>
            <a:lvl2pPr marL="742950" indent="-285750">
              <a:defRPr sz="3200">
                <a:solidFill>
                  <a:schemeClr val="tx1"/>
                </a:solidFill>
                <a:latin typeface="Verdana" charset="0"/>
                <a:ea typeface="ＭＳ Ｐゴシック" charset="-128"/>
              </a:defRPr>
            </a:lvl2pPr>
            <a:lvl3pPr marL="1143000" indent="-228600">
              <a:defRPr sz="3200">
                <a:solidFill>
                  <a:schemeClr val="tx1"/>
                </a:solidFill>
                <a:latin typeface="Verdana" charset="0"/>
                <a:ea typeface="ＭＳ Ｐゴシック" charset="-128"/>
              </a:defRPr>
            </a:lvl3pPr>
            <a:lvl4pPr marL="1600200" indent="-228600">
              <a:defRPr sz="3200">
                <a:solidFill>
                  <a:schemeClr val="tx1"/>
                </a:solidFill>
                <a:latin typeface="Verdana" charset="0"/>
                <a:ea typeface="ＭＳ Ｐゴシック" charset="-128"/>
              </a:defRPr>
            </a:lvl4pPr>
            <a:lvl5pPr marL="2057400" indent="-228600">
              <a:defRPr sz="3200">
                <a:solidFill>
                  <a:schemeClr val="tx1"/>
                </a:solidFill>
                <a:latin typeface="Verdana" charset="0"/>
                <a:ea typeface="ＭＳ Ｐゴシック" charset="-128"/>
              </a:defRPr>
            </a:lvl5pPr>
            <a:lvl6pPr marL="2514600" indent="-228600" eaLnBrk="0" fontAlgn="base" hangingPunct="0">
              <a:spcBef>
                <a:spcPct val="0"/>
              </a:spcBef>
              <a:spcAft>
                <a:spcPct val="0"/>
              </a:spcAft>
              <a:defRPr sz="3200">
                <a:solidFill>
                  <a:schemeClr val="tx1"/>
                </a:solidFill>
                <a:latin typeface="Verdana" charset="0"/>
                <a:ea typeface="ＭＳ Ｐゴシック" charset="-128"/>
              </a:defRPr>
            </a:lvl6pPr>
            <a:lvl7pPr marL="2971800" indent="-228600" eaLnBrk="0" fontAlgn="base" hangingPunct="0">
              <a:spcBef>
                <a:spcPct val="0"/>
              </a:spcBef>
              <a:spcAft>
                <a:spcPct val="0"/>
              </a:spcAft>
              <a:defRPr sz="3200">
                <a:solidFill>
                  <a:schemeClr val="tx1"/>
                </a:solidFill>
                <a:latin typeface="Verdana" charset="0"/>
                <a:ea typeface="ＭＳ Ｐゴシック" charset="-128"/>
              </a:defRPr>
            </a:lvl7pPr>
            <a:lvl8pPr marL="3429000" indent="-228600" eaLnBrk="0" fontAlgn="base" hangingPunct="0">
              <a:spcBef>
                <a:spcPct val="0"/>
              </a:spcBef>
              <a:spcAft>
                <a:spcPct val="0"/>
              </a:spcAft>
              <a:defRPr sz="3200">
                <a:solidFill>
                  <a:schemeClr val="tx1"/>
                </a:solidFill>
                <a:latin typeface="Verdana" charset="0"/>
                <a:ea typeface="ＭＳ Ｐゴシック" charset="-128"/>
              </a:defRPr>
            </a:lvl8pPr>
            <a:lvl9pPr marL="3886200" indent="-228600" eaLnBrk="0" fontAlgn="base" hangingPunct="0">
              <a:spcBef>
                <a:spcPct val="0"/>
              </a:spcBef>
              <a:spcAft>
                <a:spcPct val="0"/>
              </a:spcAft>
              <a:defRPr sz="3200">
                <a:solidFill>
                  <a:schemeClr val="tx1"/>
                </a:solidFill>
                <a:latin typeface="Verdana" charset="0"/>
                <a:ea typeface="ＭＳ Ｐゴシック" charset="-128"/>
              </a:defRPr>
            </a:lvl9pPr>
          </a:lstStyle>
          <a:p>
            <a:fld id="{12A44674-78AD-40C8-86DB-7FF84FDB4337}" type="slidenum">
              <a:rPr lang="en-US" sz="1200">
                <a:latin typeface="Arial" charset="0"/>
              </a:rPr>
              <a:pPr/>
              <a:t>80</a:t>
            </a:fld>
            <a:endParaRPr lang="en-US" sz="1200">
              <a:latin typeface="Arial" charset="0"/>
            </a:endParaRPr>
          </a:p>
        </p:txBody>
      </p:sp>
      <p:sp>
        <p:nvSpPr>
          <p:cNvPr id="209923" name="Rectangle 2"/>
          <p:cNvSpPr>
            <a:spLocks noGrp="1" noRot="1" noChangeAspect="1" noChangeArrowheads="1" noTextEdit="1"/>
          </p:cNvSpPr>
          <p:nvPr>
            <p:ph type="sldImg"/>
          </p:nvPr>
        </p:nvSpPr>
        <p:spPr>
          <a:ln/>
        </p:spPr>
      </p:sp>
      <p:sp>
        <p:nvSpPr>
          <p:cNvPr id="209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52539433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128"/>
              </a:defRPr>
            </a:lvl1pPr>
            <a:lvl2pPr marL="742950" indent="-285750">
              <a:defRPr sz="3200">
                <a:solidFill>
                  <a:schemeClr val="tx1"/>
                </a:solidFill>
                <a:latin typeface="Verdana" charset="0"/>
                <a:ea typeface="ＭＳ Ｐゴシック" charset="-128"/>
              </a:defRPr>
            </a:lvl2pPr>
            <a:lvl3pPr marL="1143000" indent="-228600">
              <a:defRPr sz="3200">
                <a:solidFill>
                  <a:schemeClr val="tx1"/>
                </a:solidFill>
                <a:latin typeface="Verdana" charset="0"/>
                <a:ea typeface="ＭＳ Ｐゴシック" charset="-128"/>
              </a:defRPr>
            </a:lvl3pPr>
            <a:lvl4pPr marL="1600200" indent="-228600">
              <a:defRPr sz="3200">
                <a:solidFill>
                  <a:schemeClr val="tx1"/>
                </a:solidFill>
                <a:latin typeface="Verdana" charset="0"/>
                <a:ea typeface="ＭＳ Ｐゴシック" charset="-128"/>
              </a:defRPr>
            </a:lvl4pPr>
            <a:lvl5pPr marL="2057400" indent="-228600">
              <a:defRPr sz="3200">
                <a:solidFill>
                  <a:schemeClr val="tx1"/>
                </a:solidFill>
                <a:latin typeface="Verdana" charset="0"/>
                <a:ea typeface="ＭＳ Ｐゴシック" charset="-128"/>
              </a:defRPr>
            </a:lvl5pPr>
            <a:lvl6pPr marL="2514600" indent="-228600" eaLnBrk="0" fontAlgn="base" hangingPunct="0">
              <a:spcBef>
                <a:spcPct val="0"/>
              </a:spcBef>
              <a:spcAft>
                <a:spcPct val="0"/>
              </a:spcAft>
              <a:defRPr sz="3200">
                <a:solidFill>
                  <a:schemeClr val="tx1"/>
                </a:solidFill>
                <a:latin typeface="Verdana" charset="0"/>
                <a:ea typeface="ＭＳ Ｐゴシック" charset="-128"/>
              </a:defRPr>
            </a:lvl6pPr>
            <a:lvl7pPr marL="2971800" indent="-228600" eaLnBrk="0" fontAlgn="base" hangingPunct="0">
              <a:spcBef>
                <a:spcPct val="0"/>
              </a:spcBef>
              <a:spcAft>
                <a:spcPct val="0"/>
              </a:spcAft>
              <a:defRPr sz="3200">
                <a:solidFill>
                  <a:schemeClr val="tx1"/>
                </a:solidFill>
                <a:latin typeface="Verdana" charset="0"/>
                <a:ea typeface="ＭＳ Ｐゴシック" charset="-128"/>
              </a:defRPr>
            </a:lvl7pPr>
            <a:lvl8pPr marL="3429000" indent="-228600" eaLnBrk="0" fontAlgn="base" hangingPunct="0">
              <a:spcBef>
                <a:spcPct val="0"/>
              </a:spcBef>
              <a:spcAft>
                <a:spcPct val="0"/>
              </a:spcAft>
              <a:defRPr sz="3200">
                <a:solidFill>
                  <a:schemeClr val="tx1"/>
                </a:solidFill>
                <a:latin typeface="Verdana" charset="0"/>
                <a:ea typeface="ＭＳ Ｐゴシック" charset="-128"/>
              </a:defRPr>
            </a:lvl8pPr>
            <a:lvl9pPr marL="3886200" indent="-228600" eaLnBrk="0" fontAlgn="base" hangingPunct="0">
              <a:spcBef>
                <a:spcPct val="0"/>
              </a:spcBef>
              <a:spcAft>
                <a:spcPct val="0"/>
              </a:spcAft>
              <a:defRPr sz="3200">
                <a:solidFill>
                  <a:schemeClr val="tx1"/>
                </a:solidFill>
                <a:latin typeface="Verdana" charset="0"/>
                <a:ea typeface="ＭＳ Ｐゴシック" charset="-128"/>
              </a:defRPr>
            </a:lvl9pPr>
          </a:lstStyle>
          <a:p>
            <a:fld id="{EAF28AA4-19BB-43B2-BC5A-D79D7B2A92E9}" type="slidenum">
              <a:rPr lang="en-US" sz="1200">
                <a:latin typeface="Arial" charset="0"/>
              </a:rPr>
              <a:pPr/>
              <a:t>81</a:t>
            </a:fld>
            <a:endParaRPr lang="en-US" sz="1200">
              <a:latin typeface="Arial" charset="0"/>
            </a:endParaRPr>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15250651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128"/>
              </a:defRPr>
            </a:lvl1pPr>
            <a:lvl2pPr marL="742950" indent="-285750">
              <a:defRPr sz="3200">
                <a:solidFill>
                  <a:schemeClr val="tx1"/>
                </a:solidFill>
                <a:latin typeface="Verdana" charset="0"/>
                <a:ea typeface="ＭＳ Ｐゴシック" charset="-128"/>
              </a:defRPr>
            </a:lvl2pPr>
            <a:lvl3pPr marL="1143000" indent="-228600">
              <a:defRPr sz="3200">
                <a:solidFill>
                  <a:schemeClr val="tx1"/>
                </a:solidFill>
                <a:latin typeface="Verdana" charset="0"/>
                <a:ea typeface="ＭＳ Ｐゴシック" charset="-128"/>
              </a:defRPr>
            </a:lvl3pPr>
            <a:lvl4pPr marL="1600200" indent="-228600">
              <a:defRPr sz="3200">
                <a:solidFill>
                  <a:schemeClr val="tx1"/>
                </a:solidFill>
                <a:latin typeface="Verdana" charset="0"/>
                <a:ea typeface="ＭＳ Ｐゴシック" charset="-128"/>
              </a:defRPr>
            </a:lvl4pPr>
            <a:lvl5pPr marL="2057400" indent="-228600">
              <a:defRPr sz="3200">
                <a:solidFill>
                  <a:schemeClr val="tx1"/>
                </a:solidFill>
                <a:latin typeface="Verdana" charset="0"/>
                <a:ea typeface="ＭＳ Ｐゴシック" charset="-128"/>
              </a:defRPr>
            </a:lvl5pPr>
            <a:lvl6pPr marL="2514600" indent="-228600" eaLnBrk="0" fontAlgn="base" hangingPunct="0">
              <a:spcBef>
                <a:spcPct val="0"/>
              </a:spcBef>
              <a:spcAft>
                <a:spcPct val="0"/>
              </a:spcAft>
              <a:defRPr sz="3200">
                <a:solidFill>
                  <a:schemeClr val="tx1"/>
                </a:solidFill>
                <a:latin typeface="Verdana" charset="0"/>
                <a:ea typeface="ＭＳ Ｐゴシック" charset="-128"/>
              </a:defRPr>
            </a:lvl6pPr>
            <a:lvl7pPr marL="2971800" indent="-228600" eaLnBrk="0" fontAlgn="base" hangingPunct="0">
              <a:spcBef>
                <a:spcPct val="0"/>
              </a:spcBef>
              <a:spcAft>
                <a:spcPct val="0"/>
              </a:spcAft>
              <a:defRPr sz="3200">
                <a:solidFill>
                  <a:schemeClr val="tx1"/>
                </a:solidFill>
                <a:latin typeface="Verdana" charset="0"/>
                <a:ea typeface="ＭＳ Ｐゴシック" charset="-128"/>
              </a:defRPr>
            </a:lvl7pPr>
            <a:lvl8pPr marL="3429000" indent="-228600" eaLnBrk="0" fontAlgn="base" hangingPunct="0">
              <a:spcBef>
                <a:spcPct val="0"/>
              </a:spcBef>
              <a:spcAft>
                <a:spcPct val="0"/>
              </a:spcAft>
              <a:defRPr sz="3200">
                <a:solidFill>
                  <a:schemeClr val="tx1"/>
                </a:solidFill>
                <a:latin typeface="Verdana" charset="0"/>
                <a:ea typeface="ＭＳ Ｐゴシック" charset="-128"/>
              </a:defRPr>
            </a:lvl8pPr>
            <a:lvl9pPr marL="3886200" indent="-228600" eaLnBrk="0" fontAlgn="base" hangingPunct="0">
              <a:spcBef>
                <a:spcPct val="0"/>
              </a:spcBef>
              <a:spcAft>
                <a:spcPct val="0"/>
              </a:spcAft>
              <a:defRPr sz="3200">
                <a:solidFill>
                  <a:schemeClr val="tx1"/>
                </a:solidFill>
                <a:latin typeface="Verdana" charset="0"/>
                <a:ea typeface="ＭＳ Ｐゴシック" charset="-128"/>
              </a:defRPr>
            </a:lvl9pPr>
          </a:lstStyle>
          <a:p>
            <a:fld id="{5712AE82-B419-4F9D-BEB1-1D938764D1C5}" type="slidenum">
              <a:rPr lang="en-US" sz="1200">
                <a:latin typeface="Arial" charset="0"/>
              </a:rPr>
              <a:pPr/>
              <a:t>82</a:t>
            </a:fld>
            <a:endParaRPr lang="en-US" sz="1200">
              <a:latin typeface="Arial" charset="0"/>
            </a:endParaRPr>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4265542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128"/>
              </a:defRPr>
            </a:lvl1pPr>
            <a:lvl2pPr marL="742950" indent="-285750">
              <a:defRPr sz="3200">
                <a:solidFill>
                  <a:schemeClr val="tx1"/>
                </a:solidFill>
                <a:latin typeface="Verdana" charset="0"/>
                <a:ea typeface="ＭＳ Ｐゴシック" charset="-128"/>
              </a:defRPr>
            </a:lvl2pPr>
            <a:lvl3pPr marL="1143000" indent="-228600">
              <a:defRPr sz="3200">
                <a:solidFill>
                  <a:schemeClr val="tx1"/>
                </a:solidFill>
                <a:latin typeface="Verdana" charset="0"/>
                <a:ea typeface="ＭＳ Ｐゴシック" charset="-128"/>
              </a:defRPr>
            </a:lvl3pPr>
            <a:lvl4pPr marL="1600200" indent="-228600">
              <a:defRPr sz="3200">
                <a:solidFill>
                  <a:schemeClr val="tx1"/>
                </a:solidFill>
                <a:latin typeface="Verdana" charset="0"/>
                <a:ea typeface="ＭＳ Ｐゴシック" charset="-128"/>
              </a:defRPr>
            </a:lvl4pPr>
            <a:lvl5pPr marL="2057400" indent="-228600">
              <a:defRPr sz="3200">
                <a:solidFill>
                  <a:schemeClr val="tx1"/>
                </a:solidFill>
                <a:latin typeface="Verdana" charset="0"/>
                <a:ea typeface="ＭＳ Ｐゴシック" charset="-128"/>
              </a:defRPr>
            </a:lvl5pPr>
            <a:lvl6pPr marL="2514600" indent="-228600" eaLnBrk="0" fontAlgn="base" hangingPunct="0">
              <a:spcBef>
                <a:spcPct val="0"/>
              </a:spcBef>
              <a:spcAft>
                <a:spcPct val="0"/>
              </a:spcAft>
              <a:defRPr sz="3200">
                <a:solidFill>
                  <a:schemeClr val="tx1"/>
                </a:solidFill>
                <a:latin typeface="Verdana" charset="0"/>
                <a:ea typeface="ＭＳ Ｐゴシック" charset="-128"/>
              </a:defRPr>
            </a:lvl6pPr>
            <a:lvl7pPr marL="2971800" indent="-228600" eaLnBrk="0" fontAlgn="base" hangingPunct="0">
              <a:spcBef>
                <a:spcPct val="0"/>
              </a:spcBef>
              <a:spcAft>
                <a:spcPct val="0"/>
              </a:spcAft>
              <a:defRPr sz="3200">
                <a:solidFill>
                  <a:schemeClr val="tx1"/>
                </a:solidFill>
                <a:latin typeface="Verdana" charset="0"/>
                <a:ea typeface="ＭＳ Ｐゴシック" charset="-128"/>
              </a:defRPr>
            </a:lvl7pPr>
            <a:lvl8pPr marL="3429000" indent="-228600" eaLnBrk="0" fontAlgn="base" hangingPunct="0">
              <a:spcBef>
                <a:spcPct val="0"/>
              </a:spcBef>
              <a:spcAft>
                <a:spcPct val="0"/>
              </a:spcAft>
              <a:defRPr sz="3200">
                <a:solidFill>
                  <a:schemeClr val="tx1"/>
                </a:solidFill>
                <a:latin typeface="Verdana" charset="0"/>
                <a:ea typeface="ＭＳ Ｐゴシック" charset="-128"/>
              </a:defRPr>
            </a:lvl8pPr>
            <a:lvl9pPr marL="3886200" indent="-228600" eaLnBrk="0" fontAlgn="base" hangingPunct="0">
              <a:spcBef>
                <a:spcPct val="0"/>
              </a:spcBef>
              <a:spcAft>
                <a:spcPct val="0"/>
              </a:spcAft>
              <a:defRPr sz="3200">
                <a:solidFill>
                  <a:schemeClr val="tx1"/>
                </a:solidFill>
                <a:latin typeface="Verdana" charset="0"/>
                <a:ea typeface="ＭＳ Ｐゴシック" charset="-128"/>
              </a:defRPr>
            </a:lvl9pPr>
          </a:lstStyle>
          <a:p>
            <a:fld id="{AE047461-B4BE-4ACB-B73A-1AE1364FFAEC}" type="slidenum">
              <a:rPr lang="en-US" sz="1200">
                <a:latin typeface="Arial" charset="0"/>
              </a:rPr>
              <a:pPr/>
              <a:t>9</a:t>
            </a:fld>
            <a:endParaRPr lang="en-US" sz="1200">
              <a:latin typeface="Arial" charset="0"/>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56542851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128"/>
              </a:defRPr>
            </a:lvl1pPr>
            <a:lvl2pPr marL="742950" indent="-285750">
              <a:defRPr sz="3200">
                <a:solidFill>
                  <a:schemeClr val="tx1"/>
                </a:solidFill>
                <a:latin typeface="Verdana" charset="0"/>
                <a:ea typeface="ＭＳ Ｐゴシック" charset="-128"/>
              </a:defRPr>
            </a:lvl2pPr>
            <a:lvl3pPr marL="1143000" indent="-228600">
              <a:defRPr sz="3200">
                <a:solidFill>
                  <a:schemeClr val="tx1"/>
                </a:solidFill>
                <a:latin typeface="Verdana" charset="0"/>
                <a:ea typeface="ＭＳ Ｐゴシック" charset="-128"/>
              </a:defRPr>
            </a:lvl3pPr>
            <a:lvl4pPr marL="1600200" indent="-228600">
              <a:defRPr sz="3200">
                <a:solidFill>
                  <a:schemeClr val="tx1"/>
                </a:solidFill>
                <a:latin typeface="Verdana" charset="0"/>
                <a:ea typeface="ＭＳ Ｐゴシック" charset="-128"/>
              </a:defRPr>
            </a:lvl4pPr>
            <a:lvl5pPr marL="2057400" indent="-228600">
              <a:defRPr sz="3200">
                <a:solidFill>
                  <a:schemeClr val="tx1"/>
                </a:solidFill>
                <a:latin typeface="Verdana" charset="0"/>
                <a:ea typeface="ＭＳ Ｐゴシック" charset="-128"/>
              </a:defRPr>
            </a:lvl5pPr>
            <a:lvl6pPr marL="2514600" indent="-228600" eaLnBrk="0" fontAlgn="base" hangingPunct="0">
              <a:spcBef>
                <a:spcPct val="0"/>
              </a:spcBef>
              <a:spcAft>
                <a:spcPct val="0"/>
              </a:spcAft>
              <a:defRPr sz="3200">
                <a:solidFill>
                  <a:schemeClr val="tx1"/>
                </a:solidFill>
                <a:latin typeface="Verdana" charset="0"/>
                <a:ea typeface="ＭＳ Ｐゴシック" charset="-128"/>
              </a:defRPr>
            </a:lvl6pPr>
            <a:lvl7pPr marL="2971800" indent="-228600" eaLnBrk="0" fontAlgn="base" hangingPunct="0">
              <a:spcBef>
                <a:spcPct val="0"/>
              </a:spcBef>
              <a:spcAft>
                <a:spcPct val="0"/>
              </a:spcAft>
              <a:defRPr sz="3200">
                <a:solidFill>
                  <a:schemeClr val="tx1"/>
                </a:solidFill>
                <a:latin typeface="Verdana" charset="0"/>
                <a:ea typeface="ＭＳ Ｐゴシック" charset="-128"/>
              </a:defRPr>
            </a:lvl7pPr>
            <a:lvl8pPr marL="3429000" indent="-228600" eaLnBrk="0" fontAlgn="base" hangingPunct="0">
              <a:spcBef>
                <a:spcPct val="0"/>
              </a:spcBef>
              <a:spcAft>
                <a:spcPct val="0"/>
              </a:spcAft>
              <a:defRPr sz="3200">
                <a:solidFill>
                  <a:schemeClr val="tx1"/>
                </a:solidFill>
                <a:latin typeface="Verdana" charset="0"/>
                <a:ea typeface="ＭＳ Ｐゴシック" charset="-128"/>
              </a:defRPr>
            </a:lvl8pPr>
            <a:lvl9pPr marL="3886200" indent="-228600" eaLnBrk="0" fontAlgn="base" hangingPunct="0">
              <a:spcBef>
                <a:spcPct val="0"/>
              </a:spcBef>
              <a:spcAft>
                <a:spcPct val="0"/>
              </a:spcAft>
              <a:defRPr sz="3200">
                <a:solidFill>
                  <a:schemeClr val="tx1"/>
                </a:solidFill>
                <a:latin typeface="Verdana" charset="0"/>
                <a:ea typeface="ＭＳ Ｐゴシック" charset="-128"/>
              </a:defRPr>
            </a:lvl9pPr>
          </a:lstStyle>
          <a:p>
            <a:fld id="{19A4E14F-7F31-41BC-84D9-DB19A27BC6E8}" type="slidenum">
              <a:rPr lang="en-US" sz="1200">
                <a:latin typeface="Arial" charset="0"/>
              </a:rPr>
              <a:pPr/>
              <a:t>83</a:t>
            </a:fld>
            <a:endParaRPr lang="en-US" sz="1200">
              <a:latin typeface="Arial" charset="0"/>
            </a:endParaRPr>
          </a:p>
        </p:txBody>
      </p:sp>
      <p:sp>
        <p:nvSpPr>
          <p:cNvPr id="224259" name="Rectangle 2"/>
          <p:cNvSpPr>
            <a:spLocks noGrp="1" noRot="1" noChangeAspect="1" noChangeArrowheads="1" noTextEdit="1"/>
          </p:cNvSpPr>
          <p:nvPr>
            <p:ph type="sldImg"/>
          </p:nvPr>
        </p:nvSpPr>
        <p:spPr>
          <a:ln/>
        </p:spPr>
      </p:sp>
      <p:sp>
        <p:nvSpPr>
          <p:cNvPr id="224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88036278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128"/>
              </a:defRPr>
            </a:lvl1pPr>
            <a:lvl2pPr marL="742950" indent="-285750">
              <a:defRPr sz="3200">
                <a:solidFill>
                  <a:schemeClr val="tx1"/>
                </a:solidFill>
                <a:latin typeface="Verdana" charset="0"/>
                <a:ea typeface="ＭＳ Ｐゴシック" charset="-128"/>
              </a:defRPr>
            </a:lvl2pPr>
            <a:lvl3pPr marL="1143000" indent="-228600">
              <a:defRPr sz="3200">
                <a:solidFill>
                  <a:schemeClr val="tx1"/>
                </a:solidFill>
                <a:latin typeface="Verdana" charset="0"/>
                <a:ea typeface="ＭＳ Ｐゴシック" charset="-128"/>
              </a:defRPr>
            </a:lvl3pPr>
            <a:lvl4pPr marL="1600200" indent="-228600">
              <a:defRPr sz="3200">
                <a:solidFill>
                  <a:schemeClr val="tx1"/>
                </a:solidFill>
                <a:latin typeface="Verdana" charset="0"/>
                <a:ea typeface="ＭＳ Ｐゴシック" charset="-128"/>
              </a:defRPr>
            </a:lvl4pPr>
            <a:lvl5pPr marL="2057400" indent="-228600">
              <a:defRPr sz="3200">
                <a:solidFill>
                  <a:schemeClr val="tx1"/>
                </a:solidFill>
                <a:latin typeface="Verdana" charset="0"/>
                <a:ea typeface="ＭＳ Ｐゴシック" charset="-128"/>
              </a:defRPr>
            </a:lvl5pPr>
            <a:lvl6pPr marL="2514600" indent="-228600" eaLnBrk="0" fontAlgn="base" hangingPunct="0">
              <a:spcBef>
                <a:spcPct val="0"/>
              </a:spcBef>
              <a:spcAft>
                <a:spcPct val="0"/>
              </a:spcAft>
              <a:defRPr sz="3200">
                <a:solidFill>
                  <a:schemeClr val="tx1"/>
                </a:solidFill>
                <a:latin typeface="Verdana" charset="0"/>
                <a:ea typeface="ＭＳ Ｐゴシック" charset="-128"/>
              </a:defRPr>
            </a:lvl6pPr>
            <a:lvl7pPr marL="2971800" indent="-228600" eaLnBrk="0" fontAlgn="base" hangingPunct="0">
              <a:spcBef>
                <a:spcPct val="0"/>
              </a:spcBef>
              <a:spcAft>
                <a:spcPct val="0"/>
              </a:spcAft>
              <a:defRPr sz="3200">
                <a:solidFill>
                  <a:schemeClr val="tx1"/>
                </a:solidFill>
                <a:latin typeface="Verdana" charset="0"/>
                <a:ea typeface="ＭＳ Ｐゴシック" charset="-128"/>
              </a:defRPr>
            </a:lvl7pPr>
            <a:lvl8pPr marL="3429000" indent="-228600" eaLnBrk="0" fontAlgn="base" hangingPunct="0">
              <a:spcBef>
                <a:spcPct val="0"/>
              </a:spcBef>
              <a:spcAft>
                <a:spcPct val="0"/>
              </a:spcAft>
              <a:defRPr sz="3200">
                <a:solidFill>
                  <a:schemeClr val="tx1"/>
                </a:solidFill>
                <a:latin typeface="Verdana" charset="0"/>
                <a:ea typeface="ＭＳ Ｐゴシック" charset="-128"/>
              </a:defRPr>
            </a:lvl8pPr>
            <a:lvl9pPr marL="3886200" indent="-228600" eaLnBrk="0" fontAlgn="base" hangingPunct="0">
              <a:spcBef>
                <a:spcPct val="0"/>
              </a:spcBef>
              <a:spcAft>
                <a:spcPct val="0"/>
              </a:spcAft>
              <a:defRPr sz="3200">
                <a:solidFill>
                  <a:schemeClr val="tx1"/>
                </a:solidFill>
                <a:latin typeface="Verdana" charset="0"/>
                <a:ea typeface="ＭＳ Ｐゴシック" charset="-128"/>
              </a:defRPr>
            </a:lvl9pPr>
          </a:lstStyle>
          <a:p>
            <a:fld id="{43A21A74-4D11-4794-A7FC-01056F51D780}" type="slidenum">
              <a:rPr lang="en-US" sz="1200">
                <a:latin typeface="Arial" charset="0"/>
              </a:rPr>
              <a:pPr/>
              <a:t>84</a:t>
            </a:fld>
            <a:endParaRPr lang="en-US" sz="1200">
              <a:latin typeface="Arial" charset="0"/>
            </a:endParaRPr>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408370391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128"/>
              </a:defRPr>
            </a:lvl1pPr>
            <a:lvl2pPr marL="742950" indent="-285750">
              <a:defRPr sz="3200">
                <a:solidFill>
                  <a:schemeClr val="tx1"/>
                </a:solidFill>
                <a:latin typeface="Verdana" charset="0"/>
                <a:ea typeface="ＭＳ Ｐゴシック" charset="-128"/>
              </a:defRPr>
            </a:lvl2pPr>
            <a:lvl3pPr marL="1143000" indent="-228600">
              <a:defRPr sz="3200">
                <a:solidFill>
                  <a:schemeClr val="tx1"/>
                </a:solidFill>
                <a:latin typeface="Verdana" charset="0"/>
                <a:ea typeface="ＭＳ Ｐゴシック" charset="-128"/>
              </a:defRPr>
            </a:lvl3pPr>
            <a:lvl4pPr marL="1600200" indent="-228600">
              <a:defRPr sz="3200">
                <a:solidFill>
                  <a:schemeClr val="tx1"/>
                </a:solidFill>
                <a:latin typeface="Verdana" charset="0"/>
                <a:ea typeface="ＭＳ Ｐゴシック" charset="-128"/>
              </a:defRPr>
            </a:lvl4pPr>
            <a:lvl5pPr marL="2057400" indent="-228600">
              <a:defRPr sz="3200">
                <a:solidFill>
                  <a:schemeClr val="tx1"/>
                </a:solidFill>
                <a:latin typeface="Verdana" charset="0"/>
                <a:ea typeface="ＭＳ Ｐゴシック" charset="-128"/>
              </a:defRPr>
            </a:lvl5pPr>
            <a:lvl6pPr marL="2514600" indent="-228600" eaLnBrk="0" fontAlgn="base" hangingPunct="0">
              <a:spcBef>
                <a:spcPct val="0"/>
              </a:spcBef>
              <a:spcAft>
                <a:spcPct val="0"/>
              </a:spcAft>
              <a:defRPr sz="3200">
                <a:solidFill>
                  <a:schemeClr val="tx1"/>
                </a:solidFill>
                <a:latin typeface="Verdana" charset="0"/>
                <a:ea typeface="ＭＳ Ｐゴシック" charset="-128"/>
              </a:defRPr>
            </a:lvl6pPr>
            <a:lvl7pPr marL="2971800" indent="-228600" eaLnBrk="0" fontAlgn="base" hangingPunct="0">
              <a:spcBef>
                <a:spcPct val="0"/>
              </a:spcBef>
              <a:spcAft>
                <a:spcPct val="0"/>
              </a:spcAft>
              <a:defRPr sz="3200">
                <a:solidFill>
                  <a:schemeClr val="tx1"/>
                </a:solidFill>
                <a:latin typeface="Verdana" charset="0"/>
                <a:ea typeface="ＭＳ Ｐゴシック" charset="-128"/>
              </a:defRPr>
            </a:lvl7pPr>
            <a:lvl8pPr marL="3429000" indent="-228600" eaLnBrk="0" fontAlgn="base" hangingPunct="0">
              <a:spcBef>
                <a:spcPct val="0"/>
              </a:spcBef>
              <a:spcAft>
                <a:spcPct val="0"/>
              </a:spcAft>
              <a:defRPr sz="3200">
                <a:solidFill>
                  <a:schemeClr val="tx1"/>
                </a:solidFill>
                <a:latin typeface="Verdana" charset="0"/>
                <a:ea typeface="ＭＳ Ｐゴシック" charset="-128"/>
              </a:defRPr>
            </a:lvl8pPr>
            <a:lvl9pPr marL="3886200" indent="-228600" eaLnBrk="0" fontAlgn="base" hangingPunct="0">
              <a:spcBef>
                <a:spcPct val="0"/>
              </a:spcBef>
              <a:spcAft>
                <a:spcPct val="0"/>
              </a:spcAft>
              <a:defRPr sz="3200">
                <a:solidFill>
                  <a:schemeClr val="tx1"/>
                </a:solidFill>
                <a:latin typeface="Verdana" charset="0"/>
                <a:ea typeface="ＭＳ Ｐゴシック" charset="-128"/>
              </a:defRPr>
            </a:lvl9pPr>
          </a:lstStyle>
          <a:p>
            <a:fld id="{12A44674-78AD-40C8-86DB-7FF84FDB4337}" type="slidenum">
              <a:rPr lang="en-US" sz="1200">
                <a:latin typeface="Arial" charset="0"/>
              </a:rPr>
              <a:pPr/>
              <a:t>85</a:t>
            </a:fld>
            <a:endParaRPr lang="en-US" sz="1200">
              <a:latin typeface="Arial" charset="0"/>
            </a:endParaRPr>
          </a:p>
        </p:txBody>
      </p:sp>
      <p:sp>
        <p:nvSpPr>
          <p:cNvPr id="209923" name="Rectangle 2"/>
          <p:cNvSpPr>
            <a:spLocks noGrp="1" noRot="1" noChangeAspect="1" noChangeArrowheads="1" noTextEdit="1"/>
          </p:cNvSpPr>
          <p:nvPr>
            <p:ph type="sldImg"/>
          </p:nvPr>
        </p:nvSpPr>
        <p:spPr>
          <a:ln/>
        </p:spPr>
      </p:sp>
      <p:sp>
        <p:nvSpPr>
          <p:cNvPr id="209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417741336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128"/>
              </a:defRPr>
            </a:lvl1pPr>
            <a:lvl2pPr marL="742950" indent="-285750">
              <a:defRPr sz="3200">
                <a:solidFill>
                  <a:schemeClr val="tx1"/>
                </a:solidFill>
                <a:latin typeface="Verdana" charset="0"/>
                <a:ea typeface="ＭＳ Ｐゴシック" charset="-128"/>
              </a:defRPr>
            </a:lvl2pPr>
            <a:lvl3pPr marL="1143000" indent="-228600">
              <a:defRPr sz="3200">
                <a:solidFill>
                  <a:schemeClr val="tx1"/>
                </a:solidFill>
                <a:latin typeface="Verdana" charset="0"/>
                <a:ea typeface="ＭＳ Ｐゴシック" charset="-128"/>
              </a:defRPr>
            </a:lvl3pPr>
            <a:lvl4pPr marL="1600200" indent="-228600">
              <a:defRPr sz="3200">
                <a:solidFill>
                  <a:schemeClr val="tx1"/>
                </a:solidFill>
                <a:latin typeface="Verdana" charset="0"/>
                <a:ea typeface="ＭＳ Ｐゴシック" charset="-128"/>
              </a:defRPr>
            </a:lvl4pPr>
            <a:lvl5pPr marL="2057400" indent="-228600">
              <a:defRPr sz="3200">
                <a:solidFill>
                  <a:schemeClr val="tx1"/>
                </a:solidFill>
                <a:latin typeface="Verdana" charset="0"/>
                <a:ea typeface="ＭＳ Ｐゴシック" charset="-128"/>
              </a:defRPr>
            </a:lvl5pPr>
            <a:lvl6pPr marL="2514600" indent="-228600" eaLnBrk="0" fontAlgn="base" hangingPunct="0">
              <a:spcBef>
                <a:spcPct val="0"/>
              </a:spcBef>
              <a:spcAft>
                <a:spcPct val="0"/>
              </a:spcAft>
              <a:defRPr sz="3200">
                <a:solidFill>
                  <a:schemeClr val="tx1"/>
                </a:solidFill>
                <a:latin typeface="Verdana" charset="0"/>
                <a:ea typeface="ＭＳ Ｐゴシック" charset="-128"/>
              </a:defRPr>
            </a:lvl6pPr>
            <a:lvl7pPr marL="2971800" indent="-228600" eaLnBrk="0" fontAlgn="base" hangingPunct="0">
              <a:spcBef>
                <a:spcPct val="0"/>
              </a:spcBef>
              <a:spcAft>
                <a:spcPct val="0"/>
              </a:spcAft>
              <a:defRPr sz="3200">
                <a:solidFill>
                  <a:schemeClr val="tx1"/>
                </a:solidFill>
                <a:latin typeface="Verdana" charset="0"/>
                <a:ea typeface="ＭＳ Ｐゴシック" charset="-128"/>
              </a:defRPr>
            </a:lvl7pPr>
            <a:lvl8pPr marL="3429000" indent="-228600" eaLnBrk="0" fontAlgn="base" hangingPunct="0">
              <a:spcBef>
                <a:spcPct val="0"/>
              </a:spcBef>
              <a:spcAft>
                <a:spcPct val="0"/>
              </a:spcAft>
              <a:defRPr sz="3200">
                <a:solidFill>
                  <a:schemeClr val="tx1"/>
                </a:solidFill>
                <a:latin typeface="Verdana" charset="0"/>
                <a:ea typeface="ＭＳ Ｐゴシック" charset="-128"/>
              </a:defRPr>
            </a:lvl8pPr>
            <a:lvl9pPr marL="3886200" indent="-228600" eaLnBrk="0" fontAlgn="base" hangingPunct="0">
              <a:spcBef>
                <a:spcPct val="0"/>
              </a:spcBef>
              <a:spcAft>
                <a:spcPct val="0"/>
              </a:spcAft>
              <a:defRPr sz="3200">
                <a:solidFill>
                  <a:schemeClr val="tx1"/>
                </a:solidFill>
                <a:latin typeface="Verdana" charset="0"/>
                <a:ea typeface="ＭＳ Ｐゴシック" charset="-128"/>
              </a:defRPr>
            </a:lvl9pPr>
          </a:lstStyle>
          <a:p>
            <a:fld id="{817BEFD4-7F96-468F-BF23-8284E9F9D725}" type="slidenum">
              <a:rPr lang="en-US" sz="1200">
                <a:latin typeface="Arial" charset="0"/>
              </a:rPr>
              <a:pPr/>
              <a:t>86</a:t>
            </a:fld>
            <a:endParaRPr lang="en-US" sz="1200">
              <a:latin typeface="Arial" charset="0"/>
            </a:endParaRPr>
          </a:p>
        </p:txBody>
      </p:sp>
      <p:sp>
        <p:nvSpPr>
          <p:cNvPr id="210947" name="Rectangle 2"/>
          <p:cNvSpPr>
            <a:spLocks noGrp="1" noRot="1" noChangeAspect="1" noChangeArrowheads="1" noTextEdit="1"/>
          </p:cNvSpPr>
          <p:nvPr>
            <p:ph type="sldImg"/>
          </p:nvPr>
        </p:nvSpPr>
        <p:spPr>
          <a:ln/>
        </p:spPr>
      </p:sp>
      <p:sp>
        <p:nvSpPr>
          <p:cNvPr id="210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00592793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128"/>
              </a:defRPr>
            </a:lvl1pPr>
            <a:lvl2pPr marL="742950" indent="-285750">
              <a:defRPr sz="3200">
                <a:solidFill>
                  <a:schemeClr val="tx1"/>
                </a:solidFill>
                <a:latin typeface="Verdana" charset="0"/>
                <a:ea typeface="ＭＳ Ｐゴシック" charset="-128"/>
              </a:defRPr>
            </a:lvl2pPr>
            <a:lvl3pPr marL="1143000" indent="-228600">
              <a:defRPr sz="3200">
                <a:solidFill>
                  <a:schemeClr val="tx1"/>
                </a:solidFill>
                <a:latin typeface="Verdana" charset="0"/>
                <a:ea typeface="ＭＳ Ｐゴシック" charset="-128"/>
              </a:defRPr>
            </a:lvl3pPr>
            <a:lvl4pPr marL="1600200" indent="-228600">
              <a:defRPr sz="3200">
                <a:solidFill>
                  <a:schemeClr val="tx1"/>
                </a:solidFill>
                <a:latin typeface="Verdana" charset="0"/>
                <a:ea typeface="ＭＳ Ｐゴシック" charset="-128"/>
              </a:defRPr>
            </a:lvl4pPr>
            <a:lvl5pPr marL="2057400" indent="-228600">
              <a:defRPr sz="3200">
                <a:solidFill>
                  <a:schemeClr val="tx1"/>
                </a:solidFill>
                <a:latin typeface="Verdana" charset="0"/>
                <a:ea typeface="ＭＳ Ｐゴシック" charset="-128"/>
              </a:defRPr>
            </a:lvl5pPr>
            <a:lvl6pPr marL="2514600" indent="-228600" eaLnBrk="0" fontAlgn="base" hangingPunct="0">
              <a:spcBef>
                <a:spcPct val="0"/>
              </a:spcBef>
              <a:spcAft>
                <a:spcPct val="0"/>
              </a:spcAft>
              <a:defRPr sz="3200">
                <a:solidFill>
                  <a:schemeClr val="tx1"/>
                </a:solidFill>
                <a:latin typeface="Verdana" charset="0"/>
                <a:ea typeface="ＭＳ Ｐゴシック" charset="-128"/>
              </a:defRPr>
            </a:lvl6pPr>
            <a:lvl7pPr marL="2971800" indent="-228600" eaLnBrk="0" fontAlgn="base" hangingPunct="0">
              <a:spcBef>
                <a:spcPct val="0"/>
              </a:spcBef>
              <a:spcAft>
                <a:spcPct val="0"/>
              </a:spcAft>
              <a:defRPr sz="3200">
                <a:solidFill>
                  <a:schemeClr val="tx1"/>
                </a:solidFill>
                <a:latin typeface="Verdana" charset="0"/>
                <a:ea typeface="ＭＳ Ｐゴシック" charset="-128"/>
              </a:defRPr>
            </a:lvl7pPr>
            <a:lvl8pPr marL="3429000" indent="-228600" eaLnBrk="0" fontAlgn="base" hangingPunct="0">
              <a:spcBef>
                <a:spcPct val="0"/>
              </a:spcBef>
              <a:spcAft>
                <a:spcPct val="0"/>
              </a:spcAft>
              <a:defRPr sz="3200">
                <a:solidFill>
                  <a:schemeClr val="tx1"/>
                </a:solidFill>
                <a:latin typeface="Verdana" charset="0"/>
                <a:ea typeface="ＭＳ Ｐゴシック" charset="-128"/>
              </a:defRPr>
            </a:lvl8pPr>
            <a:lvl9pPr marL="3886200" indent="-228600" eaLnBrk="0" fontAlgn="base" hangingPunct="0">
              <a:spcBef>
                <a:spcPct val="0"/>
              </a:spcBef>
              <a:spcAft>
                <a:spcPct val="0"/>
              </a:spcAft>
              <a:defRPr sz="3200">
                <a:solidFill>
                  <a:schemeClr val="tx1"/>
                </a:solidFill>
                <a:latin typeface="Verdana" charset="0"/>
                <a:ea typeface="ＭＳ Ｐゴシック" charset="-128"/>
              </a:defRPr>
            </a:lvl9pPr>
          </a:lstStyle>
          <a:p>
            <a:fld id="{817BEFD4-7F96-468F-BF23-8284E9F9D725}" type="slidenum">
              <a:rPr lang="en-US" sz="1200">
                <a:latin typeface="Arial" charset="0"/>
              </a:rPr>
              <a:pPr/>
              <a:t>87</a:t>
            </a:fld>
            <a:endParaRPr lang="en-US" sz="1200">
              <a:latin typeface="Arial" charset="0"/>
            </a:endParaRPr>
          </a:p>
        </p:txBody>
      </p:sp>
      <p:sp>
        <p:nvSpPr>
          <p:cNvPr id="210947" name="Rectangle 2"/>
          <p:cNvSpPr>
            <a:spLocks noGrp="1" noRot="1" noChangeAspect="1" noChangeArrowheads="1" noTextEdit="1"/>
          </p:cNvSpPr>
          <p:nvPr>
            <p:ph type="sldImg"/>
          </p:nvPr>
        </p:nvSpPr>
        <p:spPr>
          <a:ln/>
        </p:spPr>
      </p:sp>
      <p:sp>
        <p:nvSpPr>
          <p:cNvPr id="210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17983165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128"/>
              </a:defRPr>
            </a:lvl1pPr>
            <a:lvl2pPr marL="742950" indent="-285750">
              <a:defRPr sz="3200">
                <a:solidFill>
                  <a:schemeClr val="tx1"/>
                </a:solidFill>
                <a:latin typeface="Verdana" charset="0"/>
                <a:ea typeface="ＭＳ Ｐゴシック" charset="-128"/>
              </a:defRPr>
            </a:lvl2pPr>
            <a:lvl3pPr marL="1143000" indent="-228600">
              <a:defRPr sz="3200">
                <a:solidFill>
                  <a:schemeClr val="tx1"/>
                </a:solidFill>
                <a:latin typeface="Verdana" charset="0"/>
                <a:ea typeface="ＭＳ Ｐゴシック" charset="-128"/>
              </a:defRPr>
            </a:lvl3pPr>
            <a:lvl4pPr marL="1600200" indent="-228600">
              <a:defRPr sz="3200">
                <a:solidFill>
                  <a:schemeClr val="tx1"/>
                </a:solidFill>
                <a:latin typeface="Verdana" charset="0"/>
                <a:ea typeface="ＭＳ Ｐゴシック" charset="-128"/>
              </a:defRPr>
            </a:lvl4pPr>
            <a:lvl5pPr marL="2057400" indent="-228600">
              <a:defRPr sz="3200">
                <a:solidFill>
                  <a:schemeClr val="tx1"/>
                </a:solidFill>
                <a:latin typeface="Verdana" charset="0"/>
                <a:ea typeface="ＭＳ Ｐゴシック" charset="-128"/>
              </a:defRPr>
            </a:lvl5pPr>
            <a:lvl6pPr marL="2514600" indent="-228600" eaLnBrk="0" fontAlgn="base" hangingPunct="0">
              <a:spcBef>
                <a:spcPct val="0"/>
              </a:spcBef>
              <a:spcAft>
                <a:spcPct val="0"/>
              </a:spcAft>
              <a:defRPr sz="3200">
                <a:solidFill>
                  <a:schemeClr val="tx1"/>
                </a:solidFill>
                <a:latin typeface="Verdana" charset="0"/>
                <a:ea typeface="ＭＳ Ｐゴシック" charset="-128"/>
              </a:defRPr>
            </a:lvl6pPr>
            <a:lvl7pPr marL="2971800" indent="-228600" eaLnBrk="0" fontAlgn="base" hangingPunct="0">
              <a:spcBef>
                <a:spcPct val="0"/>
              </a:spcBef>
              <a:spcAft>
                <a:spcPct val="0"/>
              </a:spcAft>
              <a:defRPr sz="3200">
                <a:solidFill>
                  <a:schemeClr val="tx1"/>
                </a:solidFill>
                <a:latin typeface="Verdana" charset="0"/>
                <a:ea typeface="ＭＳ Ｐゴシック" charset="-128"/>
              </a:defRPr>
            </a:lvl7pPr>
            <a:lvl8pPr marL="3429000" indent="-228600" eaLnBrk="0" fontAlgn="base" hangingPunct="0">
              <a:spcBef>
                <a:spcPct val="0"/>
              </a:spcBef>
              <a:spcAft>
                <a:spcPct val="0"/>
              </a:spcAft>
              <a:defRPr sz="3200">
                <a:solidFill>
                  <a:schemeClr val="tx1"/>
                </a:solidFill>
                <a:latin typeface="Verdana" charset="0"/>
                <a:ea typeface="ＭＳ Ｐゴシック" charset="-128"/>
              </a:defRPr>
            </a:lvl8pPr>
            <a:lvl9pPr marL="3886200" indent="-228600" eaLnBrk="0" fontAlgn="base" hangingPunct="0">
              <a:spcBef>
                <a:spcPct val="0"/>
              </a:spcBef>
              <a:spcAft>
                <a:spcPct val="0"/>
              </a:spcAft>
              <a:defRPr sz="3200">
                <a:solidFill>
                  <a:schemeClr val="tx1"/>
                </a:solidFill>
                <a:latin typeface="Verdana" charset="0"/>
                <a:ea typeface="ＭＳ Ｐゴシック" charset="-128"/>
              </a:defRPr>
            </a:lvl9pPr>
          </a:lstStyle>
          <a:p>
            <a:fld id="{3C601E0E-A982-4125-B397-66A2DFA5A9A9}" type="slidenum">
              <a:rPr lang="en-US" sz="1200">
                <a:latin typeface="Arial" charset="0"/>
              </a:rPr>
              <a:pPr/>
              <a:t>88</a:t>
            </a:fld>
            <a:endParaRPr lang="en-US" sz="1200">
              <a:latin typeface="Arial" charset="0"/>
            </a:endParaRPr>
          </a:p>
        </p:txBody>
      </p:sp>
      <p:sp>
        <p:nvSpPr>
          <p:cNvPr id="211971" name="Rectangle 2"/>
          <p:cNvSpPr>
            <a:spLocks noGrp="1" noRot="1" noChangeAspect="1" noChangeArrowheads="1" noTextEdit="1"/>
          </p:cNvSpPr>
          <p:nvPr>
            <p:ph type="sldImg"/>
          </p:nvPr>
        </p:nvSpPr>
        <p:spPr>
          <a:ln/>
        </p:spPr>
      </p:sp>
      <p:sp>
        <p:nvSpPr>
          <p:cNvPr id="211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46778729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128"/>
              </a:defRPr>
            </a:lvl1pPr>
            <a:lvl2pPr marL="742950" indent="-285750">
              <a:defRPr sz="3200">
                <a:solidFill>
                  <a:schemeClr val="tx1"/>
                </a:solidFill>
                <a:latin typeface="Verdana" charset="0"/>
                <a:ea typeface="ＭＳ Ｐゴシック" charset="-128"/>
              </a:defRPr>
            </a:lvl2pPr>
            <a:lvl3pPr marL="1143000" indent="-228600">
              <a:defRPr sz="3200">
                <a:solidFill>
                  <a:schemeClr val="tx1"/>
                </a:solidFill>
                <a:latin typeface="Verdana" charset="0"/>
                <a:ea typeface="ＭＳ Ｐゴシック" charset="-128"/>
              </a:defRPr>
            </a:lvl3pPr>
            <a:lvl4pPr marL="1600200" indent="-228600">
              <a:defRPr sz="3200">
                <a:solidFill>
                  <a:schemeClr val="tx1"/>
                </a:solidFill>
                <a:latin typeface="Verdana" charset="0"/>
                <a:ea typeface="ＭＳ Ｐゴシック" charset="-128"/>
              </a:defRPr>
            </a:lvl4pPr>
            <a:lvl5pPr marL="2057400" indent="-228600">
              <a:defRPr sz="3200">
                <a:solidFill>
                  <a:schemeClr val="tx1"/>
                </a:solidFill>
                <a:latin typeface="Verdana" charset="0"/>
                <a:ea typeface="ＭＳ Ｐゴシック" charset="-128"/>
              </a:defRPr>
            </a:lvl5pPr>
            <a:lvl6pPr marL="2514600" indent="-228600" eaLnBrk="0" fontAlgn="base" hangingPunct="0">
              <a:spcBef>
                <a:spcPct val="0"/>
              </a:spcBef>
              <a:spcAft>
                <a:spcPct val="0"/>
              </a:spcAft>
              <a:defRPr sz="3200">
                <a:solidFill>
                  <a:schemeClr val="tx1"/>
                </a:solidFill>
                <a:latin typeface="Verdana" charset="0"/>
                <a:ea typeface="ＭＳ Ｐゴシック" charset="-128"/>
              </a:defRPr>
            </a:lvl6pPr>
            <a:lvl7pPr marL="2971800" indent="-228600" eaLnBrk="0" fontAlgn="base" hangingPunct="0">
              <a:spcBef>
                <a:spcPct val="0"/>
              </a:spcBef>
              <a:spcAft>
                <a:spcPct val="0"/>
              </a:spcAft>
              <a:defRPr sz="3200">
                <a:solidFill>
                  <a:schemeClr val="tx1"/>
                </a:solidFill>
                <a:latin typeface="Verdana" charset="0"/>
                <a:ea typeface="ＭＳ Ｐゴシック" charset="-128"/>
              </a:defRPr>
            </a:lvl7pPr>
            <a:lvl8pPr marL="3429000" indent="-228600" eaLnBrk="0" fontAlgn="base" hangingPunct="0">
              <a:spcBef>
                <a:spcPct val="0"/>
              </a:spcBef>
              <a:spcAft>
                <a:spcPct val="0"/>
              </a:spcAft>
              <a:defRPr sz="3200">
                <a:solidFill>
                  <a:schemeClr val="tx1"/>
                </a:solidFill>
                <a:latin typeface="Verdana" charset="0"/>
                <a:ea typeface="ＭＳ Ｐゴシック" charset="-128"/>
              </a:defRPr>
            </a:lvl8pPr>
            <a:lvl9pPr marL="3886200" indent="-228600" eaLnBrk="0" fontAlgn="base" hangingPunct="0">
              <a:spcBef>
                <a:spcPct val="0"/>
              </a:spcBef>
              <a:spcAft>
                <a:spcPct val="0"/>
              </a:spcAft>
              <a:defRPr sz="3200">
                <a:solidFill>
                  <a:schemeClr val="tx1"/>
                </a:solidFill>
                <a:latin typeface="Verdana" charset="0"/>
                <a:ea typeface="ＭＳ Ｐゴシック" charset="-128"/>
              </a:defRPr>
            </a:lvl9pPr>
          </a:lstStyle>
          <a:p>
            <a:fld id="{DC72BCE6-A038-45E6-ACBD-4453237C2FF0}" type="slidenum">
              <a:rPr lang="en-US" sz="1200">
                <a:latin typeface="Arial" charset="0"/>
              </a:rPr>
              <a:pPr/>
              <a:t>89</a:t>
            </a:fld>
            <a:endParaRPr lang="en-US" sz="1200">
              <a:latin typeface="Arial" charset="0"/>
            </a:endParaRPr>
          </a:p>
        </p:txBody>
      </p:sp>
      <p:sp>
        <p:nvSpPr>
          <p:cNvPr id="212995" name="Rectangle 2"/>
          <p:cNvSpPr>
            <a:spLocks noGrp="1" noRot="1" noChangeAspect="1" noChangeArrowheads="1" noTextEdit="1"/>
          </p:cNvSpPr>
          <p:nvPr>
            <p:ph type="sldImg"/>
          </p:nvPr>
        </p:nvSpPr>
        <p:spPr>
          <a:ln/>
        </p:spPr>
      </p:sp>
      <p:sp>
        <p:nvSpPr>
          <p:cNvPr id="212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16984922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128"/>
              </a:defRPr>
            </a:lvl1pPr>
            <a:lvl2pPr marL="742950" indent="-285750">
              <a:defRPr sz="3200">
                <a:solidFill>
                  <a:schemeClr val="tx1"/>
                </a:solidFill>
                <a:latin typeface="Verdana" charset="0"/>
                <a:ea typeface="ＭＳ Ｐゴシック" charset="-128"/>
              </a:defRPr>
            </a:lvl2pPr>
            <a:lvl3pPr marL="1143000" indent="-228600">
              <a:defRPr sz="3200">
                <a:solidFill>
                  <a:schemeClr val="tx1"/>
                </a:solidFill>
                <a:latin typeface="Verdana" charset="0"/>
                <a:ea typeface="ＭＳ Ｐゴシック" charset="-128"/>
              </a:defRPr>
            </a:lvl3pPr>
            <a:lvl4pPr marL="1600200" indent="-228600">
              <a:defRPr sz="3200">
                <a:solidFill>
                  <a:schemeClr val="tx1"/>
                </a:solidFill>
                <a:latin typeface="Verdana" charset="0"/>
                <a:ea typeface="ＭＳ Ｐゴシック" charset="-128"/>
              </a:defRPr>
            </a:lvl4pPr>
            <a:lvl5pPr marL="2057400" indent="-228600">
              <a:defRPr sz="3200">
                <a:solidFill>
                  <a:schemeClr val="tx1"/>
                </a:solidFill>
                <a:latin typeface="Verdana" charset="0"/>
                <a:ea typeface="ＭＳ Ｐゴシック" charset="-128"/>
              </a:defRPr>
            </a:lvl5pPr>
            <a:lvl6pPr marL="2514600" indent="-228600" eaLnBrk="0" fontAlgn="base" hangingPunct="0">
              <a:spcBef>
                <a:spcPct val="0"/>
              </a:spcBef>
              <a:spcAft>
                <a:spcPct val="0"/>
              </a:spcAft>
              <a:defRPr sz="3200">
                <a:solidFill>
                  <a:schemeClr val="tx1"/>
                </a:solidFill>
                <a:latin typeface="Verdana" charset="0"/>
                <a:ea typeface="ＭＳ Ｐゴシック" charset="-128"/>
              </a:defRPr>
            </a:lvl6pPr>
            <a:lvl7pPr marL="2971800" indent="-228600" eaLnBrk="0" fontAlgn="base" hangingPunct="0">
              <a:spcBef>
                <a:spcPct val="0"/>
              </a:spcBef>
              <a:spcAft>
                <a:spcPct val="0"/>
              </a:spcAft>
              <a:defRPr sz="3200">
                <a:solidFill>
                  <a:schemeClr val="tx1"/>
                </a:solidFill>
                <a:latin typeface="Verdana" charset="0"/>
                <a:ea typeface="ＭＳ Ｐゴシック" charset="-128"/>
              </a:defRPr>
            </a:lvl7pPr>
            <a:lvl8pPr marL="3429000" indent="-228600" eaLnBrk="0" fontAlgn="base" hangingPunct="0">
              <a:spcBef>
                <a:spcPct val="0"/>
              </a:spcBef>
              <a:spcAft>
                <a:spcPct val="0"/>
              </a:spcAft>
              <a:defRPr sz="3200">
                <a:solidFill>
                  <a:schemeClr val="tx1"/>
                </a:solidFill>
                <a:latin typeface="Verdana" charset="0"/>
                <a:ea typeface="ＭＳ Ｐゴシック" charset="-128"/>
              </a:defRPr>
            </a:lvl8pPr>
            <a:lvl9pPr marL="3886200" indent="-228600" eaLnBrk="0" fontAlgn="base" hangingPunct="0">
              <a:spcBef>
                <a:spcPct val="0"/>
              </a:spcBef>
              <a:spcAft>
                <a:spcPct val="0"/>
              </a:spcAft>
              <a:defRPr sz="3200">
                <a:solidFill>
                  <a:schemeClr val="tx1"/>
                </a:solidFill>
                <a:latin typeface="Verdana" charset="0"/>
                <a:ea typeface="ＭＳ Ｐゴシック" charset="-128"/>
              </a:defRPr>
            </a:lvl9pPr>
          </a:lstStyle>
          <a:p>
            <a:fld id="{CDD0DE74-F736-41A5-AE53-145C46A1DF8A}" type="slidenum">
              <a:rPr lang="en-US" sz="1200">
                <a:latin typeface="Arial" charset="0"/>
              </a:rPr>
              <a:pPr/>
              <a:t>90</a:t>
            </a:fld>
            <a:endParaRPr lang="en-US" sz="1200">
              <a:latin typeface="Arial" charset="0"/>
            </a:endParaRPr>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96418796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128"/>
              </a:defRPr>
            </a:lvl1pPr>
            <a:lvl2pPr marL="742950" indent="-285750">
              <a:defRPr sz="3200">
                <a:solidFill>
                  <a:schemeClr val="tx1"/>
                </a:solidFill>
                <a:latin typeface="Verdana" charset="0"/>
                <a:ea typeface="ＭＳ Ｐゴシック" charset="-128"/>
              </a:defRPr>
            </a:lvl2pPr>
            <a:lvl3pPr marL="1143000" indent="-228600">
              <a:defRPr sz="3200">
                <a:solidFill>
                  <a:schemeClr val="tx1"/>
                </a:solidFill>
                <a:latin typeface="Verdana" charset="0"/>
                <a:ea typeface="ＭＳ Ｐゴシック" charset="-128"/>
              </a:defRPr>
            </a:lvl3pPr>
            <a:lvl4pPr marL="1600200" indent="-228600">
              <a:defRPr sz="3200">
                <a:solidFill>
                  <a:schemeClr val="tx1"/>
                </a:solidFill>
                <a:latin typeface="Verdana" charset="0"/>
                <a:ea typeface="ＭＳ Ｐゴシック" charset="-128"/>
              </a:defRPr>
            </a:lvl4pPr>
            <a:lvl5pPr marL="2057400" indent="-228600">
              <a:defRPr sz="3200">
                <a:solidFill>
                  <a:schemeClr val="tx1"/>
                </a:solidFill>
                <a:latin typeface="Verdana" charset="0"/>
                <a:ea typeface="ＭＳ Ｐゴシック" charset="-128"/>
              </a:defRPr>
            </a:lvl5pPr>
            <a:lvl6pPr marL="2514600" indent="-228600" eaLnBrk="0" fontAlgn="base" hangingPunct="0">
              <a:spcBef>
                <a:spcPct val="0"/>
              </a:spcBef>
              <a:spcAft>
                <a:spcPct val="0"/>
              </a:spcAft>
              <a:defRPr sz="3200">
                <a:solidFill>
                  <a:schemeClr val="tx1"/>
                </a:solidFill>
                <a:latin typeface="Verdana" charset="0"/>
                <a:ea typeface="ＭＳ Ｐゴシック" charset="-128"/>
              </a:defRPr>
            </a:lvl6pPr>
            <a:lvl7pPr marL="2971800" indent="-228600" eaLnBrk="0" fontAlgn="base" hangingPunct="0">
              <a:spcBef>
                <a:spcPct val="0"/>
              </a:spcBef>
              <a:spcAft>
                <a:spcPct val="0"/>
              </a:spcAft>
              <a:defRPr sz="3200">
                <a:solidFill>
                  <a:schemeClr val="tx1"/>
                </a:solidFill>
                <a:latin typeface="Verdana" charset="0"/>
                <a:ea typeface="ＭＳ Ｐゴシック" charset="-128"/>
              </a:defRPr>
            </a:lvl7pPr>
            <a:lvl8pPr marL="3429000" indent="-228600" eaLnBrk="0" fontAlgn="base" hangingPunct="0">
              <a:spcBef>
                <a:spcPct val="0"/>
              </a:spcBef>
              <a:spcAft>
                <a:spcPct val="0"/>
              </a:spcAft>
              <a:defRPr sz="3200">
                <a:solidFill>
                  <a:schemeClr val="tx1"/>
                </a:solidFill>
                <a:latin typeface="Verdana" charset="0"/>
                <a:ea typeface="ＭＳ Ｐゴシック" charset="-128"/>
              </a:defRPr>
            </a:lvl8pPr>
            <a:lvl9pPr marL="3886200" indent="-228600" eaLnBrk="0" fontAlgn="base" hangingPunct="0">
              <a:spcBef>
                <a:spcPct val="0"/>
              </a:spcBef>
              <a:spcAft>
                <a:spcPct val="0"/>
              </a:spcAft>
              <a:defRPr sz="3200">
                <a:solidFill>
                  <a:schemeClr val="tx1"/>
                </a:solidFill>
                <a:latin typeface="Verdana" charset="0"/>
                <a:ea typeface="ＭＳ Ｐゴシック" charset="-128"/>
              </a:defRPr>
            </a:lvl9pPr>
          </a:lstStyle>
          <a:p>
            <a:fld id="{747FE977-0E9F-4938-AE01-390BB256D714}" type="slidenum">
              <a:rPr lang="en-US" sz="1200">
                <a:latin typeface="Arial" charset="0"/>
              </a:rPr>
              <a:pPr/>
              <a:t>91</a:t>
            </a:fld>
            <a:endParaRPr lang="en-US" sz="1200">
              <a:latin typeface="Arial" charset="0"/>
            </a:endParaRPr>
          </a:p>
        </p:txBody>
      </p:sp>
      <p:sp>
        <p:nvSpPr>
          <p:cNvPr id="216067" name="Rectangle 2"/>
          <p:cNvSpPr>
            <a:spLocks noGrp="1" noRot="1" noChangeAspect="1" noChangeArrowheads="1" noTextEdit="1"/>
          </p:cNvSpPr>
          <p:nvPr>
            <p:ph type="sldImg"/>
          </p:nvPr>
        </p:nvSpPr>
        <p:spPr>
          <a:ln/>
        </p:spPr>
      </p:sp>
      <p:sp>
        <p:nvSpPr>
          <p:cNvPr id="216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8981112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128"/>
              </a:defRPr>
            </a:lvl1pPr>
            <a:lvl2pPr marL="742950" indent="-285750">
              <a:defRPr sz="3200">
                <a:solidFill>
                  <a:schemeClr val="tx1"/>
                </a:solidFill>
                <a:latin typeface="Verdana" charset="0"/>
                <a:ea typeface="ＭＳ Ｐゴシック" charset="-128"/>
              </a:defRPr>
            </a:lvl2pPr>
            <a:lvl3pPr marL="1143000" indent="-228600">
              <a:defRPr sz="3200">
                <a:solidFill>
                  <a:schemeClr val="tx1"/>
                </a:solidFill>
                <a:latin typeface="Verdana" charset="0"/>
                <a:ea typeface="ＭＳ Ｐゴシック" charset="-128"/>
              </a:defRPr>
            </a:lvl3pPr>
            <a:lvl4pPr marL="1600200" indent="-228600">
              <a:defRPr sz="3200">
                <a:solidFill>
                  <a:schemeClr val="tx1"/>
                </a:solidFill>
                <a:latin typeface="Verdana" charset="0"/>
                <a:ea typeface="ＭＳ Ｐゴシック" charset="-128"/>
              </a:defRPr>
            </a:lvl4pPr>
            <a:lvl5pPr marL="2057400" indent="-228600">
              <a:defRPr sz="3200">
                <a:solidFill>
                  <a:schemeClr val="tx1"/>
                </a:solidFill>
                <a:latin typeface="Verdana" charset="0"/>
                <a:ea typeface="ＭＳ Ｐゴシック" charset="-128"/>
              </a:defRPr>
            </a:lvl5pPr>
            <a:lvl6pPr marL="2514600" indent="-228600" eaLnBrk="0" fontAlgn="base" hangingPunct="0">
              <a:spcBef>
                <a:spcPct val="0"/>
              </a:spcBef>
              <a:spcAft>
                <a:spcPct val="0"/>
              </a:spcAft>
              <a:defRPr sz="3200">
                <a:solidFill>
                  <a:schemeClr val="tx1"/>
                </a:solidFill>
                <a:latin typeface="Verdana" charset="0"/>
                <a:ea typeface="ＭＳ Ｐゴシック" charset="-128"/>
              </a:defRPr>
            </a:lvl6pPr>
            <a:lvl7pPr marL="2971800" indent="-228600" eaLnBrk="0" fontAlgn="base" hangingPunct="0">
              <a:spcBef>
                <a:spcPct val="0"/>
              </a:spcBef>
              <a:spcAft>
                <a:spcPct val="0"/>
              </a:spcAft>
              <a:defRPr sz="3200">
                <a:solidFill>
                  <a:schemeClr val="tx1"/>
                </a:solidFill>
                <a:latin typeface="Verdana" charset="0"/>
                <a:ea typeface="ＭＳ Ｐゴシック" charset="-128"/>
              </a:defRPr>
            </a:lvl7pPr>
            <a:lvl8pPr marL="3429000" indent="-228600" eaLnBrk="0" fontAlgn="base" hangingPunct="0">
              <a:spcBef>
                <a:spcPct val="0"/>
              </a:spcBef>
              <a:spcAft>
                <a:spcPct val="0"/>
              </a:spcAft>
              <a:defRPr sz="3200">
                <a:solidFill>
                  <a:schemeClr val="tx1"/>
                </a:solidFill>
                <a:latin typeface="Verdana" charset="0"/>
                <a:ea typeface="ＭＳ Ｐゴシック" charset="-128"/>
              </a:defRPr>
            </a:lvl8pPr>
            <a:lvl9pPr marL="3886200" indent="-228600" eaLnBrk="0" fontAlgn="base" hangingPunct="0">
              <a:spcBef>
                <a:spcPct val="0"/>
              </a:spcBef>
              <a:spcAft>
                <a:spcPct val="0"/>
              </a:spcAft>
              <a:defRPr sz="3200">
                <a:solidFill>
                  <a:schemeClr val="tx1"/>
                </a:solidFill>
                <a:latin typeface="Verdana" charset="0"/>
                <a:ea typeface="ＭＳ Ｐゴシック" charset="-128"/>
              </a:defRPr>
            </a:lvl9pPr>
          </a:lstStyle>
          <a:p>
            <a:fld id="{747FE977-0E9F-4938-AE01-390BB256D714}" type="slidenum">
              <a:rPr lang="en-US" sz="1200">
                <a:latin typeface="Arial" charset="0"/>
              </a:rPr>
              <a:pPr/>
              <a:t>92</a:t>
            </a:fld>
            <a:endParaRPr lang="en-US" sz="1200">
              <a:latin typeface="Arial" charset="0"/>
            </a:endParaRPr>
          </a:p>
        </p:txBody>
      </p:sp>
      <p:sp>
        <p:nvSpPr>
          <p:cNvPr id="216067" name="Rectangle 2"/>
          <p:cNvSpPr>
            <a:spLocks noGrp="1" noRot="1" noChangeAspect="1" noChangeArrowheads="1" noTextEdit="1"/>
          </p:cNvSpPr>
          <p:nvPr>
            <p:ph type="sldImg"/>
          </p:nvPr>
        </p:nvSpPr>
        <p:spPr>
          <a:ln/>
        </p:spPr>
      </p:sp>
      <p:sp>
        <p:nvSpPr>
          <p:cNvPr id="216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491590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128"/>
              </a:defRPr>
            </a:lvl1pPr>
            <a:lvl2pPr marL="742950" indent="-285750">
              <a:defRPr sz="3200">
                <a:solidFill>
                  <a:schemeClr val="tx1"/>
                </a:solidFill>
                <a:latin typeface="Verdana" charset="0"/>
                <a:ea typeface="ＭＳ Ｐゴシック" charset="-128"/>
              </a:defRPr>
            </a:lvl2pPr>
            <a:lvl3pPr marL="1143000" indent="-228600">
              <a:defRPr sz="3200">
                <a:solidFill>
                  <a:schemeClr val="tx1"/>
                </a:solidFill>
                <a:latin typeface="Verdana" charset="0"/>
                <a:ea typeface="ＭＳ Ｐゴシック" charset="-128"/>
              </a:defRPr>
            </a:lvl3pPr>
            <a:lvl4pPr marL="1600200" indent="-228600">
              <a:defRPr sz="3200">
                <a:solidFill>
                  <a:schemeClr val="tx1"/>
                </a:solidFill>
                <a:latin typeface="Verdana" charset="0"/>
                <a:ea typeface="ＭＳ Ｐゴシック" charset="-128"/>
              </a:defRPr>
            </a:lvl4pPr>
            <a:lvl5pPr marL="2057400" indent="-228600">
              <a:defRPr sz="3200">
                <a:solidFill>
                  <a:schemeClr val="tx1"/>
                </a:solidFill>
                <a:latin typeface="Verdana" charset="0"/>
                <a:ea typeface="ＭＳ Ｐゴシック" charset="-128"/>
              </a:defRPr>
            </a:lvl5pPr>
            <a:lvl6pPr marL="2514600" indent="-228600" eaLnBrk="0" fontAlgn="base" hangingPunct="0">
              <a:spcBef>
                <a:spcPct val="0"/>
              </a:spcBef>
              <a:spcAft>
                <a:spcPct val="0"/>
              </a:spcAft>
              <a:defRPr sz="3200">
                <a:solidFill>
                  <a:schemeClr val="tx1"/>
                </a:solidFill>
                <a:latin typeface="Verdana" charset="0"/>
                <a:ea typeface="ＭＳ Ｐゴシック" charset="-128"/>
              </a:defRPr>
            </a:lvl6pPr>
            <a:lvl7pPr marL="2971800" indent="-228600" eaLnBrk="0" fontAlgn="base" hangingPunct="0">
              <a:spcBef>
                <a:spcPct val="0"/>
              </a:spcBef>
              <a:spcAft>
                <a:spcPct val="0"/>
              </a:spcAft>
              <a:defRPr sz="3200">
                <a:solidFill>
                  <a:schemeClr val="tx1"/>
                </a:solidFill>
                <a:latin typeface="Verdana" charset="0"/>
                <a:ea typeface="ＭＳ Ｐゴシック" charset="-128"/>
              </a:defRPr>
            </a:lvl7pPr>
            <a:lvl8pPr marL="3429000" indent="-228600" eaLnBrk="0" fontAlgn="base" hangingPunct="0">
              <a:spcBef>
                <a:spcPct val="0"/>
              </a:spcBef>
              <a:spcAft>
                <a:spcPct val="0"/>
              </a:spcAft>
              <a:defRPr sz="3200">
                <a:solidFill>
                  <a:schemeClr val="tx1"/>
                </a:solidFill>
                <a:latin typeface="Verdana" charset="0"/>
                <a:ea typeface="ＭＳ Ｐゴシック" charset="-128"/>
              </a:defRPr>
            </a:lvl8pPr>
            <a:lvl9pPr marL="3886200" indent="-228600" eaLnBrk="0" fontAlgn="base" hangingPunct="0">
              <a:spcBef>
                <a:spcPct val="0"/>
              </a:spcBef>
              <a:spcAft>
                <a:spcPct val="0"/>
              </a:spcAft>
              <a:defRPr sz="3200">
                <a:solidFill>
                  <a:schemeClr val="tx1"/>
                </a:solidFill>
                <a:latin typeface="Verdana" charset="0"/>
                <a:ea typeface="ＭＳ Ｐゴシック" charset="-128"/>
              </a:defRPr>
            </a:lvl9pPr>
          </a:lstStyle>
          <a:p>
            <a:fld id="{0F0C442C-C7F2-4DB7-A3F3-7457101CC883}" type="slidenum">
              <a:rPr lang="en-US" sz="1200">
                <a:latin typeface="Arial" charset="0"/>
              </a:rPr>
              <a:pPr/>
              <a:t>10</a:t>
            </a:fld>
            <a:endParaRPr lang="en-US" sz="1200">
              <a:latin typeface="Arial" charset="0"/>
            </a:endParaRP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92645946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128"/>
              </a:defRPr>
            </a:lvl1pPr>
            <a:lvl2pPr marL="742950" indent="-285750">
              <a:defRPr sz="3200">
                <a:solidFill>
                  <a:schemeClr val="tx1"/>
                </a:solidFill>
                <a:latin typeface="Verdana" charset="0"/>
                <a:ea typeface="ＭＳ Ｐゴシック" charset="-128"/>
              </a:defRPr>
            </a:lvl2pPr>
            <a:lvl3pPr marL="1143000" indent="-228600">
              <a:defRPr sz="3200">
                <a:solidFill>
                  <a:schemeClr val="tx1"/>
                </a:solidFill>
                <a:latin typeface="Verdana" charset="0"/>
                <a:ea typeface="ＭＳ Ｐゴシック" charset="-128"/>
              </a:defRPr>
            </a:lvl3pPr>
            <a:lvl4pPr marL="1600200" indent="-228600">
              <a:defRPr sz="3200">
                <a:solidFill>
                  <a:schemeClr val="tx1"/>
                </a:solidFill>
                <a:latin typeface="Verdana" charset="0"/>
                <a:ea typeface="ＭＳ Ｐゴシック" charset="-128"/>
              </a:defRPr>
            </a:lvl4pPr>
            <a:lvl5pPr marL="2057400" indent="-228600">
              <a:defRPr sz="3200">
                <a:solidFill>
                  <a:schemeClr val="tx1"/>
                </a:solidFill>
                <a:latin typeface="Verdana" charset="0"/>
                <a:ea typeface="ＭＳ Ｐゴシック" charset="-128"/>
              </a:defRPr>
            </a:lvl5pPr>
            <a:lvl6pPr marL="2514600" indent="-228600" eaLnBrk="0" fontAlgn="base" hangingPunct="0">
              <a:spcBef>
                <a:spcPct val="0"/>
              </a:spcBef>
              <a:spcAft>
                <a:spcPct val="0"/>
              </a:spcAft>
              <a:defRPr sz="3200">
                <a:solidFill>
                  <a:schemeClr val="tx1"/>
                </a:solidFill>
                <a:latin typeface="Verdana" charset="0"/>
                <a:ea typeface="ＭＳ Ｐゴシック" charset="-128"/>
              </a:defRPr>
            </a:lvl6pPr>
            <a:lvl7pPr marL="2971800" indent="-228600" eaLnBrk="0" fontAlgn="base" hangingPunct="0">
              <a:spcBef>
                <a:spcPct val="0"/>
              </a:spcBef>
              <a:spcAft>
                <a:spcPct val="0"/>
              </a:spcAft>
              <a:defRPr sz="3200">
                <a:solidFill>
                  <a:schemeClr val="tx1"/>
                </a:solidFill>
                <a:latin typeface="Verdana" charset="0"/>
                <a:ea typeface="ＭＳ Ｐゴシック" charset="-128"/>
              </a:defRPr>
            </a:lvl7pPr>
            <a:lvl8pPr marL="3429000" indent="-228600" eaLnBrk="0" fontAlgn="base" hangingPunct="0">
              <a:spcBef>
                <a:spcPct val="0"/>
              </a:spcBef>
              <a:spcAft>
                <a:spcPct val="0"/>
              </a:spcAft>
              <a:defRPr sz="3200">
                <a:solidFill>
                  <a:schemeClr val="tx1"/>
                </a:solidFill>
                <a:latin typeface="Verdana" charset="0"/>
                <a:ea typeface="ＭＳ Ｐゴシック" charset="-128"/>
              </a:defRPr>
            </a:lvl8pPr>
            <a:lvl9pPr marL="3886200" indent="-228600" eaLnBrk="0" fontAlgn="base" hangingPunct="0">
              <a:spcBef>
                <a:spcPct val="0"/>
              </a:spcBef>
              <a:spcAft>
                <a:spcPct val="0"/>
              </a:spcAft>
              <a:defRPr sz="3200">
                <a:solidFill>
                  <a:schemeClr val="tx1"/>
                </a:solidFill>
                <a:latin typeface="Verdana" charset="0"/>
                <a:ea typeface="ＭＳ Ｐゴシック" charset="-128"/>
              </a:defRPr>
            </a:lvl9pPr>
          </a:lstStyle>
          <a:p>
            <a:fld id="{3EAF42F3-E282-4F47-8590-46D80D14D4B9}" type="slidenum">
              <a:rPr lang="en-US" sz="1200">
                <a:latin typeface="Arial" charset="0"/>
              </a:rPr>
              <a:pPr/>
              <a:t>93</a:t>
            </a:fld>
            <a:endParaRPr lang="en-US" sz="1200">
              <a:latin typeface="Arial" charset="0"/>
            </a:endParaRPr>
          </a:p>
        </p:txBody>
      </p:sp>
      <p:sp>
        <p:nvSpPr>
          <p:cNvPr id="218115" name="Rectangle 2"/>
          <p:cNvSpPr>
            <a:spLocks noGrp="1" noRot="1" noChangeAspect="1" noChangeArrowheads="1" noTextEdit="1"/>
          </p:cNvSpPr>
          <p:nvPr>
            <p:ph type="sldImg"/>
          </p:nvPr>
        </p:nvSpPr>
        <p:spPr>
          <a:ln/>
        </p:spPr>
      </p:sp>
      <p:sp>
        <p:nvSpPr>
          <p:cNvPr id="218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75132272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128"/>
              </a:defRPr>
            </a:lvl1pPr>
            <a:lvl2pPr marL="742950" indent="-285750">
              <a:defRPr sz="3200">
                <a:solidFill>
                  <a:schemeClr val="tx1"/>
                </a:solidFill>
                <a:latin typeface="Verdana" charset="0"/>
                <a:ea typeface="ＭＳ Ｐゴシック" charset="-128"/>
              </a:defRPr>
            </a:lvl2pPr>
            <a:lvl3pPr marL="1143000" indent="-228600">
              <a:defRPr sz="3200">
                <a:solidFill>
                  <a:schemeClr val="tx1"/>
                </a:solidFill>
                <a:latin typeface="Verdana" charset="0"/>
                <a:ea typeface="ＭＳ Ｐゴシック" charset="-128"/>
              </a:defRPr>
            </a:lvl3pPr>
            <a:lvl4pPr marL="1600200" indent="-228600">
              <a:defRPr sz="3200">
                <a:solidFill>
                  <a:schemeClr val="tx1"/>
                </a:solidFill>
                <a:latin typeface="Verdana" charset="0"/>
                <a:ea typeface="ＭＳ Ｐゴシック" charset="-128"/>
              </a:defRPr>
            </a:lvl4pPr>
            <a:lvl5pPr marL="2057400" indent="-228600">
              <a:defRPr sz="3200">
                <a:solidFill>
                  <a:schemeClr val="tx1"/>
                </a:solidFill>
                <a:latin typeface="Verdana" charset="0"/>
                <a:ea typeface="ＭＳ Ｐゴシック" charset="-128"/>
              </a:defRPr>
            </a:lvl5pPr>
            <a:lvl6pPr marL="2514600" indent="-228600" eaLnBrk="0" fontAlgn="base" hangingPunct="0">
              <a:spcBef>
                <a:spcPct val="0"/>
              </a:spcBef>
              <a:spcAft>
                <a:spcPct val="0"/>
              </a:spcAft>
              <a:defRPr sz="3200">
                <a:solidFill>
                  <a:schemeClr val="tx1"/>
                </a:solidFill>
                <a:latin typeface="Verdana" charset="0"/>
                <a:ea typeface="ＭＳ Ｐゴシック" charset="-128"/>
              </a:defRPr>
            </a:lvl6pPr>
            <a:lvl7pPr marL="2971800" indent="-228600" eaLnBrk="0" fontAlgn="base" hangingPunct="0">
              <a:spcBef>
                <a:spcPct val="0"/>
              </a:spcBef>
              <a:spcAft>
                <a:spcPct val="0"/>
              </a:spcAft>
              <a:defRPr sz="3200">
                <a:solidFill>
                  <a:schemeClr val="tx1"/>
                </a:solidFill>
                <a:latin typeface="Verdana" charset="0"/>
                <a:ea typeface="ＭＳ Ｐゴシック" charset="-128"/>
              </a:defRPr>
            </a:lvl7pPr>
            <a:lvl8pPr marL="3429000" indent="-228600" eaLnBrk="0" fontAlgn="base" hangingPunct="0">
              <a:spcBef>
                <a:spcPct val="0"/>
              </a:spcBef>
              <a:spcAft>
                <a:spcPct val="0"/>
              </a:spcAft>
              <a:defRPr sz="3200">
                <a:solidFill>
                  <a:schemeClr val="tx1"/>
                </a:solidFill>
                <a:latin typeface="Verdana" charset="0"/>
                <a:ea typeface="ＭＳ Ｐゴシック" charset="-128"/>
              </a:defRPr>
            </a:lvl8pPr>
            <a:lvl9pPr marL="3886200" indent="-228600" eaLnBrk="0" fontAlgn="base" hangingPunct="0">
              <a:spcBef>
                <a:spcPct val="0"/>
              </a:spcBef>
              <a:spcAft>
                <a:spcPct val="0"/>
              </a:spcAft>
              <a:defRPr sz="3200">
                <a:solidFill>
                  <a:schemeClr val="tx1"/>
                </a:solidFill>
                <a:latin typeface="Verdana" charset="0"/>
                <a:ea typeface="ＭＳ Ｐゴシック" charset="-128"/>
              </a:defRPr>
            </a:lvl9pPr>
          </a:lstStyle>
          <a:p>
            <a:fld id="{C896B936-AFE6-4D65-88AB-EC5F1DAB9F99}" type="slidenum">
              <a:rPr lang="en-US" sz="1200">
                <a:latin typeface="Arial" charset="0"/>
              </a:rPr>
              <a:pPr/>
              <a:t>94</a:t>
            </a:fld>
            <a:endParaRPr lang="en-US" sz="1200">
              <a:latin typeface="Arial" charset="0"/>
            </a:endParaRPr>
          </a:p>
        </p:txBody>
      </p:sp>
      <p:sp>
        <p:nvSpPr>
          <p:cNvPr id="219139" name="Rectangle 2"/>
          <p:cNvSpPr>
            <a:spLocks noGrp="1" noRot="1" noChangeAspect="1" noChangeArrowheads="1" noTextEdit="1"/>
          </p:cNvSpPr>
          <p:nvPr>
            <p:ph type="sldImg"/>
          </p:nvPr>
        </p:nvSpPr>
        <p:spPr>
          <a:ln/>
        </p:spPr>
      </p:sp>
      <p:sp>
        <p:nvSpPr>
          <p:cNvPr id="219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27448722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128"/>
              </a:defRPr>
            </a:lvl1pPr>
            <a:lvl2pPr marL="742950" indent="-285750">
              <a:defRPr sz="3200">
                <a:solidFill>
                  <a:schemeClr val="tx1"/>
                </a:solidFill>
                <a:latin typeface="Verdana" charset="0"/>
                <a:ea typeface="ＭＳ Ｐゴシック" charset="-128"/>
              </a:defRPr>
            </a:lvl2pPr>
            <a:lvl3pPr marL="1143000" indent="-228600">
              <a:defRPr sz="3200">
                <a:solidFill>
                  <a:schemeClr val="tx1"/>
                </a:solidFill>
                <a:latin typeface="Verdana" charset="0"/>
                <a:ea typeface="ＭＳ Ｐゴシック" charset="-128"/>
              </a:defRPr>
            </a:lvl3pPr>
            <a:lvl4pPr marL="1600200" indent="-228600">
              <a:defRPr sz="3200">
                <a:solidFill>
                  <a:schemeClr val="tx1"/>
                </a:solidFill>
                <a:latin typeface="Verdana" charset="0"/>
                <a:ea typeface="ＭＳ Ｐゴシック" charset="-128"/>
              </a:defRPr>
            </a:lvl4pPr>
            <a:lvl5pPr marL="2057400" indent="-228600">
              <a:defRPr sz="3200">
                <a:solidFill>
                  <a:schemeClr val="tx1"/>
                </a:solidFill>
                <a:latin typeface="Verdana" charset="0"/>
                <a:ea typeface="ＭＳ Ｐゴシック" charset="-128"/>
              </a:defRPr>
            </a:lvl5pPr>
            <a:lvl6pPr marL="2514600" indent="-228600" eaLnBrk="0" fontAlgn="base" hangingPunct="0">
              <a:spcBef>
                <a:spcPct val="0"/>
              </a:spcBef>
              <a:spcAft>
                <a:spcPct val="0"/>
              </a:spcAft>
              <a:defRPr sz="3200">
                <a:solidFill>
                  <a:schemeClr val="tx1"/>
                </a:solidFill>
                <a:latin typeface="Verdana" charset="0"/>
                <a:ea typeface="ＭＳ Ｐゴシック" charset="-128"/>
              </a:defRPr>
            </a:lvl6pPr>
            <a:lvl7pPr marL="2971800" indent="-228600" eaLnBrk="0" fontAlgn="base" hangingPunct="0">
              <a:spcBef>
                <a:spcPct val="0"/>
              </a:spcBef>
              <a:spcAft>
                <a:spcPct val="0"/>
              </a:spcAft>
              <a:defRPr sz="3200">
                <a:solidFill>
                  <a:schemeClr val="tx1"/>
                </a:solidFill>
                <a:latin typeface="Verdana" charset="0"/>
                <a:ea typeface="ＭＳ Ｐゴシック" charset="-128"/>
              </a:defRPr>
            </a:lvl7pPr>
            <a:lvl8pPr marL="3429000" indent="-228600" eaLnBrk="0" fontAlgn="base" hangingPunct="0">
              <a:spcBef>
                <a:spcPct val="0"/>
              </a:spcBef>
              <a:spcAft>
                <a:spcPct val="0"/>
              </a:spcAft>
              <a:defRPr sz="3200">
                <a:solidFill>
                  <a:schemeClr val="tx1"/>
                </a:solidFill>
                <a:latin typeface="Verdana" charset="0"/>
                <a:ea typeface="ＭＳ Ｐゴシック" charset="-128"/>
              </a:defRPr>
            </a:lvl8pPr>
            <a:lvl9pPr marL="3886200" indent="-228600" eaLnBrk="0" fontAlgn="base" hangingPunct="0">
              <a:spcBef>
                <a:spcPct val="0"/>
              </a:spcBef>
              <a:spcAft>
                <a:spcPct val="0"/>
              </a:spcAft>
              <a:defRPr sz="3200">
                <a:solidFill>
                  <a:schemeClr val="tx1"/>
                </a:solidFill>
                <a:latin typeface="Verdana" charset="0"/>
                <a:ea typeface="ＭＳ Ｐゴシック" charset="-128"/>
              </a:defRPr>
            </a:lvl9pPr>
          </a:lstStyle>
          <a:p>
            <a:fld id="{FE35E065-2C66-41E1-89BB-0D4B2C2155B6}" type="slidenum">
              <a:rPr lang="en-US" sz="1200">
                <a:latin typeface="Arial" charset="0"/>
              </a:rPr>
              <a:pPr/>
              <a:t>95</a:t>
            </a:fld>
            <a:endParaRPr lang="en-US" sz="1200">
              <a:latin typeface="Arial" charset="0"/>
            </a:endParaRPr>
          </a:p>
        </p:txBody>
      </p:sp>
      <p:sp>
        <p:nvSpPr>
          <p:cNvPr id="220163" name="Rectangle 2"/>
          <p:cNvSpPr>
            <a:spLocks noGrp="1" noRot="1" noChangeAspect="1" noChangeArrowheads="1" noTextEdit="1"/>
          </p:cNvSpPr>
          <p:nvPr>
            <p:ph type="sldImg"/>
          </p:nvPr>
        </p:nvSpPr>
        <p:spPr>
          <a:ln/>
        </p:spPr>
      </p:sp>
      <p:sp>
        <p:nvSpPr>
          <p:cNvPr id="220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94353121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128"/>
              </a:defRPr>
            </a:lvl1pPr>
            <a:lvl2pPr marL="742950" indent="-285750">
              <a:defRPr sz="3200">
                <a:solidFill>
                  <a:schemeClr val="tx1"/>
                </a:solidFill>
                <a:latin typeface="Verdana" charset="0"/>
                <a:ea typeface="ＭＳ Ｐゴシック" charset="-128"/>
              </a:defRPr>
            </a:lvl2pPr>
            <a:lvl3pPr marL="1143000" indent="-228600">
              <a:defRPr sz="3200">
                <a:solidFill>
                  <a:schemeClr val="tx1"/>
                </a:solidFill>
                <a:latin typeface="Verdana" charset="0"/>
                <a:ea typeface="ＭＳ Ｐゴシック" charset="-128"/>
              </a:defRPr>
            </a:lvl3pPr>
            <a:lvl4pPr marL="1600200" indent="-228600">
              <a:defRPr sz="3200">
                <a:solidFill>
                  <a:schemeClr val="tx1"/>
                </a:solidFill>
                <a:latin typeface="Verdana" charset="0"/>
                <a:ea typeface="ＭＳ Ｐゴシック" charset="-128"/>
              </a:defRPr>
            </a:lvl4pPr>
            <a:lvl5pPr marL="2057400" indent="-228600">
              <a:defRPr sz="3200">
                <a:solidFill>
                  <a:schemeClr val="tx1"/>
                </a:solidFill>
                <a:latin typeface="Verdana" charset="0"/>
                <a:ea typeface="ＭＳ Ｐゴシック" charset="-128"/>
              </a:defRPr>
            </a:lvl5pPr>
            <a:lvl6pPr marL="2514600" indent="-228600" eaLnBrk="0" fontAlgn="base" hangingPunct="0">
              <a:spcBef>
                <a:spcPct val="0"/>
              </a:spcBef>
              <a:spcAft>
                <a:spcPct val="0"/>
              </a:spcAft>
              <a:defRPr sz="3200">
                <a:solidFill>
                  <a:schemeClr val="tx1"/>
                </a:solidFill>
                <a:latin typeface="Verdana" charset="0"/>
                <a:ea typeface="ＭＳ Ｐゴシック" charset="-128"/>
              </a:defRPr>
            </a:lvl6pPr>
            <a:lvl7pPr marL="2971800" indent="-228600" eaLnBrk="0" fontAlgn="base" hangingPunct="0">
              <a:spcBef>
                <a:spcPct val="0"/>
              </a:spcBef>
              <a:spcAft>
                <a:spcPct val="0"/>
              </a:spcAft>
              <a:defRPr sz="3200">
                <a:solidFill>
                  <a:schemeClr val="tx1"/>
                </a:solidFill>
                <a:latin typeface="Verdana" charset="0"/>
                <a:ea typeface="ＭＳ Ｐゴシック" charset="-128"/>
              </a:defRPr>
            </a:lvl7pPr>
            <a:lvl8pPr marL="3429000" indent="-228600" eaLnBrk="0" fontAlgn="base" hangingPunct="0">
              <a:spcBef>
                <a:spcPct val="0"/>
              </a:spcBef>
              <a:spcAft>
                <a:spcPct val="0"/>
              </a:spcAft>
              <a:defRPr sz="3200">
                <a:solidFill>
                  <a:schemeClr val="tx1"/>
                </a:solidFill>
                <a:latin typeface="Verdana" charset="0"/>
                <a:ea typeface="ＭＳ Ｐゴシック" charset="-128"/>
              </a:defRPr>
            </a:lvl8pPr>
            <a:lvl9pPr marL="3886200" indent="-228600" eaLnBrk="0" fontAlgn="base" hangingPunct="0">
              <a:spcBef>
                <a:spcPct val="0"/>
              </a:spcBef>
              <a:spcAft>
                <a:spcPct val="0"/>
              </a:spcAft>
              <a:defRPr sz="3200">
                <a:solidFill>
                  <a:schemeClr val="tx1"/>
                </a:solidFill>
                <a:latin typeface="Verdana" charset="0"/>
                <a:ea typeface="ＭＳ Ｐゴシック" charset="-128"/>
              </a:defRPr>
            </a:lvl9pPr>
          </a:lstStyle>
          <a:p>
            <a:fld id="{8539C606-6D5C-4B6E-8BEF-00917CA0E0D4}" type="slidenum">
              <a:rPr lang="en-US" sz="1200">
                <a:latin typeface="Arial" charset="0"/>
              </a:rPr>
              <a:pPr/>
              <a:t>96</a:t>
            </a:fld>
            <a:endParaRPr lang="en-US" sz="1200">
              <a:latin typeface="Arial" charset="0"/>
            </a:endParaRPr>
          </a:p>
        </p:txBody>
      </p:sp>
      <p:sp>
        <p:nvSpPr>
          <p:cNvPr id="228355" name="Rectangle 2"/>
          <p:cNvSpPr>
            <a:spLocks noGrp="1" noRot="1" noChangeAspect="1" noChangeArrowheads="1" noTextEdit="1"/>
          </p:cNvSpPr>
          <p:nvPr>
            <p:ph type="sldImg"/>
          </p:nvPr>
        </p:nvSpPr>
        <p:spPr>
          <a:ln/>
        </p:spPr>
      </p:sp>
      <p:sp>
        <p:nvSpPr>
          <p:cNvPr id="228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56326633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128"/>
              </a:defRPr>
            </a:lvl1pPr>
            <a:lvl2pPr marL="742950" indent="-285750">
              <a:defRPr sz="3200">
                <a:solidFill>
                  <a:schemeClr val="tx1"/>
                </a:solidFill>
                <a:latin typeface="Verdana" charset="0"/>
                <a:ea typeface="ＭＳ Ｐゴシック" charset="-128"/>
              </a:defRPr>
            </a:lvl2pPr>
            <a:lvl3pPr marL="1143000" indent="-228600">
              <a:defRPr sz="3200">
                <a:solidFill>
                  <a:schemeClr val="tx1"/>
                </a:solidFill>
                <a:latin typeface="Verdana" charset="0"/>
                <a:ea typeface="ＭＳ Ｐゴシック" charset="-128"/>
              </a:defRPr>
            </a:lvl3pPr>
            <a:lvl4pPr marL="1600200" indent="-228600">
              <a:defRPr sz="3200">
                <a:solidFill>
                  <a:schemeClr val="tx1"/>
                </a:solidFill>
                <a:latin typeface="Verdana" charset="0"/>
                <a:ea typeface="ＭＳ Ｐゴシック" charset="-128"/>
              </a:defRPr>
            </a:lvl4pPr>
            <a:lvl5pPr marL="2057400" indent="-228600">
              <a:defRPr sz="3200">
                <a:solidFill>
                  <a:schemeClr val="tx1"/>
                </a:solidFill>
                <a:latin typeface="Verdana" charset="0"/>
                <a:ea typeface="ＭＳ Ｐゴシック" charset="-128"/>
              </a:defRPr>
            </a:lvl5pPr>
            <a:lvl6pPr marL="2514600" indent="-228600" eaLnBrk="0" fontAlgn="base" hangingPunct="0">
              <a:spcBef>
                <a:spcPct val="0"/>
              </a:spcBef>
              <a:spcAft>
                <a:spcPct val="0"/>
              </a:spcAft>
              <a:defRPr sz="3200">
                <a:solidFill>
                  <a:schemeClr val="tx1"/>
                </a:solidFill>
                <a:latin typeface="Verdana" charset="0"/>
                <a:ea typeface="ＭＳ Ｐゴシック" charset="-128"/>
              </a:defRPr>
            </a:lvl6pPr>
            <a:lvl7pPr marL="2971800" indent="-228600" eaLnBrk="0" fontAlgn="base" hangingPunct="0">
              <a:spcBef>
                <a:spcPct val="0"/>
              </a:spcBef>
              <a:spcAft>
                <a:spcPct val="0"/>
              </a:spcAft>
              <a:defRPr sz="3200">
                <a:solidFill>
                  <a:schemeClr val="tx1"/>
                </a:solidFill>
                <a:latin typeface="Verdana" charset="0"/>
                <a:ea typeface="ＭＳ Ｐゴシック" charset="-128"/>
              </a:defRPr>
            </a:lvl7pPr>
            <a:lvl8pPr marL="3429000" indent="-228600" eaLnBrk="0" fontAlgn="base" hangingPunct="0">
              <a:spcBef>
                <a:spcPct val="0"/>
              </a:spcBef>
              <a:spcAft>
                <a:spcPct val="0"/>
              </a:spcAft>
              <a:defRPr sz="3200">
                <a:solidFill>
                  <a:schemeClr val="tx1"/>
                </a:solidFill>
                <a:latin typeface="Verdana" charset="0"/>
                <a:ea typeface="ＭＳ Ｐゴシック" charset="-128"/>
              </a:defRPr>
            </a:lvl8pPr>
            <a:lvl9pPr marL="3886200" indent="-228600" eaLnBrk="0" fontAlgn="base" hangingPunct="0">
              <a:spcBef>
                <a:spcPct val="0"/>
              </a:spcBef>
              <a:spcAft>
                <a:spcPct val="0"/>
              </a:spcAft>
              <a:defRPr sz="3200">
                <a:solidFill>
                  <a:schemeClr val="tx1"/>
                </a:solidFill>
                <a:latin typeface="Verdana" charset="0"/>
                <a:ea typeface="ＭＳ Ｐゴシック" charset="-128"/>
              </a:defRPr>
            </a:lvl9pPr>
          </a:lstStyle>
          <a:p>
            <a:fld id="{238FFBC2-9EEB-4B95-B408-B7CA42C3BFD3}" type="slidenum">
              <a:rPr lang="en-US" sz="1200">
                <a:latin typeface="Arial" charset="0"/>
              </a:rPr>
              <a:pPr/>
              <a:t>97</a:t>
            </a:fld>
            <a:endParaRPr lang="en-US" sz="1200">
              <a:latin typeface="Arial" charset="0"/>
            </a:endParaRPr>
          </a:p>
        </p:txBody>
      </p:sp>
      <p:sp>
        <p:nvSpPr>
          <p:cNvPr id="229379" name="Rectangle 2"/>
          <p:cNvSpPr>
            <a:spLocks noGrp="1" noRot="1" noChangeAspect="1" noChangeArrowheads="1" noTextEdit="1"/>
          </p:cNvSpPr>
          <p:nvPr>
            <p:ph type="sldImg"/>
          </p:nvPr>
        </p:nvSpPr>
        <p:spPr>
          <a:ln/>
        </p:spPr>
      </p:sp>
      <p:sp>
        <p:nvSpPr>
          <p:cNvPr id="229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3335168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128"/>
              </a:defRPr>
            </a:lvl1pPr>
            <a:lvl2pPr marL="742950" indent="-285750">
              <a:defRPr sz="3200">
                <a:solidFill>
                  <a:schemeClr val="tx1"/>
                </a:solidFill>
                <a:latin typeface="Verdana" charset="0"/>
                <a:ea typeface="ＭＳ Ｐゴシック" charset="-128"/>
              </a:defRPr>
            </a:lvl2pPr>
            <a:lvl3pPr marL="1143000" indent="-228600">
              <a:defRPr sz="3200">
                <a:solidFill>
                  <a:schemeClr val="tx1"/>
                </a:solidFill>
                <a:latin typeface="Verdana" charset="0"/>
                <a:ea typeface="ＭＳ Ｐゴシック" charset="-128"/>
              </a:defRPr>
            </a:lvl3pPr>
            <a:lvl4pPr marL="1600200" indent="-228600">
              <a:defRPr sz="3200">
                <a:solidFill>
                  <a:schemeClr val="tx1"/>
                </a:solidFill>
                <a:latin typeface="Verdana" charset="0"/>
                <a:ea typeface="ＭＳ Ｐゴシック" charset="-128"/>
              </a:defRPr>
            </a:lvl4pPr>
            <a:lvl5pPr marL="2057400" indent="-228600">
              <a:defRPr sz="3200">
                <a:solidFill>
                  <a:schemeClr val="tx1"/>
                </a:solidFill>
                <a:latin typeface="Verdana" charset="0"/>
                <a:ea typeface="ＭＳ Ｐゴシック" charset="-128"/>
              </a:defRPr>
            </a:lvl5pPr>
            <a:lvl6pPr marL="2514600" indent="-228600" eaLnBrk="0" fontAlgn="base" hangingPunct="0">
              <a:spcBef>
                <a:spcPct val="0"/>
              </a:spcBef>
              <a:spcAft>
                <a:spcPct val="0"/>
              </a:spcAft>
              <a:defRPr sz="3200">
                <a:solidFill>
                  <a:schemeClr val="tx1"/>
                </a:solidFill>
                <a:latin typeface="Verdana" charset="0"/>
                <a:ea typeface="ＭＳ Ｐゴシック" charset="-128"/>
              </a:defRPr>
            </a:lvl6pPr>
            <a:lvl7pPr marL="2971800" indent="-228600" eaLnBrk="0" fontAlgn="base" hangingPunct="0">
              <a:spcBef>
                <a:spcPct val="0"/>
              </a:spcBef>
              <a:spcAft>
                <a:spcPct val="0"/>
              </a:spcAft>
              <a:defRPr sz="3200">
                <a:solidFill>
                  <a:schemeClr val="tx1"/>
                </a:solidFill>
                <a:latin typeface="Verdana" charset="0"/>
                <a:ea typeface="ＭＳ Ｐゴシック" charset="-128"/>
              </a:defRPr>
            </a:lvl7pPr>
            <a:lvl8pPr marL="3429000" indent="-228600" eaLnBrk="0" fontAlgn="base" hangingPunct="0">
              <a:spcBef>
                <a:spcPct val="0"/>
              </a:spcBef>
              <a:spcAft>
                <a:spcPct val="0"/>
              </a:spcAft>
              <a:defRPr sz="3200">
                <a:solidFill>
                  <a:schemeClr val="tx1"/>
                </a:solidFill>
                <a:latin typeface="Verdana" charset="0"/>
                <a:ea typeface="ＭＳ Ｐゴシック" charset="-128"/>
              </a:defRPr>
            </a:lvl8pPr>
            <a:lvl9pPr marL="3886200" indent="-228600" eaLnBrk="0" fontAlgn="base" hangingPunct="0">
              <a:spcBef>
                <a:spcPct val="0"/>
              </a:spcBef>
              <a:spcAft>
                <a:spcPct val="0"/>
              </a:spcAft>
              <a:defRPr sz="3200">
                <a:solidFill>
                  <a:schemeClr val="tx1"/>
                </a:solidFill>
                <a:latin typeface="Verdana" charset="0"/>
                <a:ea typeface="ＭＳ Ｐゴシック" charset="-128"/>
              </a:defRPr>
            </a:lvl9pPr>
          </a:lstStyle>
          <a:p>
            <a:fld id="{0227D883-CA37-4DBA-8E05-F6E353683ECE}" type="slidenum">
              <a:rPr lang="en-US" sz="1200">
                <a:latin typeface="Arial" charset="0"/>
              </a:rPr>
              <a:pPr/>
              <a:t>98</a:t>
            </a:fld>
            <a:endParaRPr lang="en-US" sz="1200">
              <a:latin typeface="Arial" charset="0"/>
            </a:endParaRPr>
          </a:p>
        </p:txBody>
      </p:sp>
      <p:sp>
        <p:nvSpPr>
          <p:cNvPr id="230403" name="Rectangle 2"/>
          <p:cNvSpPr>
            <a:spLocks noGrp="1" noRot="1" noChangeAspect="1" noChangeArrowheads="1" noTextEdit="1"/>
          </p:cNvSpPr>
          <p:nvPr>
            <p:ph type="sldImg"/>
          </p:nvPr>
        </p:nvSpPr>
        <p:spPr>
          <a:ln/>
        </p:spPr>
      </p:sp>
      <p:sp>
        <p:nvSpPr>
          <p:cNvPr id="230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61254981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128"/>
              </a:defRPr>
            </a:lvl1pPr>
            <a:lvl2pPr marL="742950" indent="-285750">
              <a:defRPr sz="3200">
                <a:solidFill>
                  <a:schemeClr val="tx1"/>
                </a:solidFill>
                <a:latin typeface="Verdana" charset="0"/>
                <a:ea typeface="ＭＳ Ｐゴシック" charset="-128"/>
              </a:defRPr>
            </a:lvl2pPr>
            <a:lvl3pPr marL="1143000" indent="-228600">
              <a:defRPr sz="3200">
                <a:solidFill>
                  <a:schemeClr val="tx1"/>
                </a:solidFill>
                <a:latin typeface="Verdana" charset="0"/>
                <a:ea typeface="ＭＳ Ｐゴシック" charset="-128"/>
              </a:defRPr>
            </a:lvl3pPr>
            <a:lvl4pPr marL="1600200" indent="-228600">
              <a:defRPr sz="3200">
                <a:solidFill>
                  <a:schemeClr val="tx1"/>
                </a:solidFill>
                <a:latin typeface="Verdana" charset="0"/>
                <a:ea typeface="ＭＳ Ｐゴシック" charset="-128"/>
              </a:defRPr>
            </a:lvl4pPr>
            <a:lvl5pPr marL="2057400" indent="-228600">
              <a:defRPr sz="3200">
                <a:solidFill>
                  <a:schemeClr val="tx1"/>
                </a:solidFill>
                <a:latin typeface="Verdana" charset="0"/>
                <a:ea typeface="ＭＳ Ｐゴシック" charset="-128"/>
              </a:defRPr>
            </a:lvl5pPr>
            <a:lvl6pPr marL="2514600" indent="-228600" eaLnBrk="0" fontAlgn="base" hangingPunct="0">
              <a:spcBef>
                <a:spcPct val="0"/>
              </a:spcBef>
              <a:spcAft>
                <a:spcPct val="0"/>
              </a:spcAft>
              <a:defRPr sz="3200">
                <a:solidFill>
                  <a:schemeClr val="tx1"/>
                </a:solidFill>
                <a:latin typeface="Verdana" charset="0"/>
                <a:ea typeface="ＭＳ Ｐゴシック" charset="-128"/>
              </a:defRPr>
            </a:lvl6pPr>
            <a:lvl7pPr marL="2971800" indent="-228600" eaLnBrk="0" fontAlgn="base" hangingPunct="0">
              <a:spcBef>
                <a:spcPct val="0"/>
              </a:spcBef>
              <a:spcAft>
                <a:spcPct val="0"/>
              </a:spcAft>
              <a:defRPr sz="3200">
                <a:solidFill>
                  <a:schemeClr val="tx1"/>
                </a:solidFill>
                <a:latin typeface="Verdana" charset="0"/>
                <a:ea typeface="ＭＳ Ｐゴシック" charset="-128"/>
              </a:defRPr>
            </a:lvl7pPr>
            <a:lvl8pPr marL="3429000" indent="-228600" eaLnBrk="0" fontAlgn="base" hangingPunct="0">
              <a:spcBef>
                <a:spcPct val="0"/>
              </a:spcBef>
              <a:spcAft>
                <a:spcPct val="0"/>
              </a:spcAft>
              <a:defRPr sz="3200">
                <a:solidFill>
                  <a:schemeClr val="tx1"/>
                </a:solidFill>
                <a:latin typeface="Verdana" charset="0"/>
                <a:ea typeface="ＭＳ Ｐゴシック" charset="-128"/>
              </a:defRPr>
            </a:lvl8pPr>
            <a:lvl9pPr marL="3886200" indent="-228600" eaLnBrk="0" fontAlgn="base" hangingPunct="0">
              <a:spcBef>
                <a:spcPct val="0"/>
              </a:spcBef>
              <a:spcAft>
                <a:spcPct val="0"/>
              </a:spcAft>
              <a:defRPr sz="3200">
                <a:solidFill>
                  <a:schemeClr val="tx1"/>
                </a:solidFill>
                <a:latin typeface="Verdana" charset="0"/>
                <a:ea typeface="ＭＳ Ｐゴシック" charset="-128"/>
              </a:defRPr>
            </a:lvl9pPr>
          </a:lstStyle>
          <a:p>
            <a:fld id="{8D196BD4-8569-406A-9596-2DD9A74F8F7B}" type="slidenum">
              <a:rPr lang="en-US" sz="1200">
                <a:latin typeface="Arial" charset="0"/>
              </a:rPr>
              <a:pPr/>
              <a:t>99</a:t>
            </a:fld>
            <a:endParaRPr lang="en-US" sz="1200">
              <a:latin typeface="Arial" charset="0"/>
            </a:endParaRPr>
          </a:p>
        </p:txBody>
      </p:sp>
      <p:sp>
        <p:nvSpPr>
          <p:cNvPr id="231427" name="Rectangle 2"/>
          <p:cNvSpPr>
            <a:spLocks noGrp="1" noRot="1" noChangeAspect="1" noChangeArrowheads="1" noTextEdit="1"/>
          </p:cNvSpPr>
          <p:nvPr>
            <p:ph type="sldImg"/>
          </p:nvPr>
        </p:nvSpPr>
        <p:spPr>
          <a:ln/>
        </p:spPr>
      </p:sp>
      <p:sp>
        <p:nvSpPr>
          <p:cNvPr id="231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27040606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128"/>
              </a:defRPr>
            </a:lvl1pPr>
            <a:lvl2pPr marL="742950" indent="-285750">
              <a:defRPr sz="3200">
                <a:solidFill>
                  <a:schemeClr val="tx1"/>
                </a:solidFill>
                <a:latin typeface="Verdana" charset="0"/>
                <a:ea typeface="ＭＳ Ｐゴシック" charset="-128"/>
              </a:defRPr>
            </a:lvl2pPr>
            <a:lvl3pPr marL="1143000" indent="-228600">
              <a:defRPr sz="3200">
                <a:solidFill>
                  <a:schemeClr val="tx1"/>
                </a:solidFill>
                <a:latin typeface="Verdana" charset="0"/>
                <a:ea typeface="ＭＳ Ｐゴシック" charset="-128"/>
              </a:defRPr>
            </a:lvl3pPr>
            <a:lvl4pPr marL="1600200" indent="-228600">
              <a:defRPr sz="3200">
                <a:solidFill>
                  <a:schemeClr val="tx1"/>
                </a:solidFill>
                <a:latin typeface="Verdana" charset="0"/>
                <a:ea typeface="ＭＳ Ｐゴシック" charset="-128"/>
              </a:defRPr>
            </a:lvl4pPr>
            <a:lvl5pPr marL="2057400" indent="-228600">
              <a:defRPr sz="3200">
                <a:solidFill>
                  <a:schemeClr val="tx1"/>
                </a:solidFill>
                <a:latin typeface="Verdana" charset="0"/>
                <a:ea typeface="ＭＳ Ｐゴシック" charset="-128"/>
              </a:defRPr>
            </a:lvl5pPr>
            <a:lvl6pPr marL="2514600" indent="-228600" eaLnBrk="0" fontAlgn="base" hangingPunct="0">
              <a:spcBef>
                <a:spcPct val="0"/>
              </a:spcBef>
              <a:spcAft>
                <a:spcPct val="0"/>
              </a:spcAft>
              <a:defRPr sz="3200">
                <a:solidFill>
                  <a:schemeClr val="tx1"/>
                </a:solidFill>
                <a:latin typeface="Verdana" charset="0"/>
                <a:ea typeface="ＭＳ Ｐゴシック" charset="-128"/>
              </a:defRPr>
            </a:lvl6pPr>
            <a:lvl7pPr marL="2971800" indent="-228600" eaLnBrk="0" fontAlgn="base" hangingPunct="0">
              <a:spcBef>
                <a:spcPct val="0"/>
              </a:spcBef>
              <a:spcAft>
                <a:spcPct val="0"/>
              </a:spcAft>
              <a:defRPr sz="3200">
                <a:solidFill>
                  <a:schemeClr val="tx1"/>
                </a:solidFill>
                <a:latin typeface="Verdana" charset="0"/>
                <a:ea typeface="ＭＳ Ｐゴシック" charset="-128"/>
              </a:defRPr>
            </a:lvl7pPr>
            <a:lvl8pPr marL="3429000" indent="-228600" eaLnBrk="0" fontAlgn="base" hangingPunct="0">
              <a:spcBef>
                <a:spcPct val="0"/>
              </a:spcBef>
              <a:spcAft>
                <a:spcPct val="0"/>
              </a:spcAft>
              <a:defRPr sz="3200">
                <a:solidFill>
                  <a:schemeClr val="tx1"/>
                </a:solidFill>
                <a:latin typeface="Verdana" charset="0"/>
                <a:ea typeface="ＭＳ Ｐゴシック" charset="-128"/>
              </a:defRPr>
            </a:lvl8pPr>
            <a:lvl9pPr marL="3886200" indent="-228600" eaLnBrk="0" fontAlgn="base" hangingPunct="0">
              <a:spcBef>
                <a:spcPct val="0"/>
              </a:spcBef>
              <a:spcAft>
                <a:spcPct val="0"/>
              </a:spcAft>
              <a:defRPr sz="3200">
                <a:solidFill>
                  <a:schemeClr val="tx1"/>
                </a:solidFill>
                <a:latin typeface="Verdana" charset="0"/>
                <a:ea typeface="ＭＳ Ｐゴシック" charset="-128"/>
              </a:defRPr>
            </a:lvl9pPr>
          </a:lstStyle>
          <a:p>
            <a:fld id="{971FCFEF-09C3-4637-9F4D-FE0E869E239A}" type="slidenum">
              <a:rPr lang="en-US" sz="1200">
                <a:latin typeface="Arial" charset="0"/>
              </a:rPr>
              <a:pPr/>
              <a:t>100</a:t>
            </a:fld>
            <a:endParaRPr lang="en-US" sz="1200">
              <a:latin typeface="Arial" charset="0"/>
            </a:endParaRPr>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259761435"/>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128"/>
              </a:defRPr>
            </a:lvl1pPr>
            <a:lvl2pPr marL="742950" indent="-285750">
              <a:defRPr sz="3200">
                <a:solidFill>
                  <a:schemeClr val="tx1"/>
                </a:solidFill>
                <a:latin typeface="Verdana" charset="0"/>
                <a:ea typeface="ＭＳ Ｐゴシック" charset="-128"/>
              </a:defRPr>
            </a:lvl2pPr>
            <a:lvl3pPr marL="1143000" indent="-228600">
              <a:defRPr sz="3200">
                <a:solidFill>
                  <a:schemeClr val="tx1"/>
                </a:solidFill>
                <a:latin typeface="Verdana" charset="0"/>
                <a:ea typeface="ＭＳ Ｐゴシック" charset="-128"/>
              </a:defRPr>
            </a:lvl3pPr>
            <a:lvl4pPr marL="1600200" indent="-228600">
              <a:defRPr sz="3200">
                <a:solidFill>
                  <a:schemeClr val="tx1"/>
                </a:solidFill>
                <a:latin typeface="Verdana" charset="0"/>
                <a:ea typeface="ＭＳ Ｐゴシック" charset="-128"/>
              </a:defRPr>
            </a:lvl4pPr>
            <a:lvl5pPr marL="2057400" indent="-228600">
              <a:defRPr sz="3200">
                <a:solidFill>
                  <a:schemeClr val="tx1"/>
                </a:solidFill>
                <a:latin typeface="Verdana" charset="0"/>
                <a:ea typeface="ＭＳ Ｐゴシック" charset="-128"/>
              </a:defRPr>
            </a:lvl5pPr>
            <a:lvl6pPr marL="2514600" indent="-228600" eaLnBrk="0" fontAlgn="base" hangingPunct="0">
              <a:spcBef>
                <a:spcPct val="0"/>
              </a:spcBef>
              <a:spcAft>
                <a:spcPct val="0"/>
              </a:spcAft>
              <a:defRPr sz="3200">
                <a:solidFill>
                  <a:schemeClr val="tx1"/>
                </a:solidFill>
                <a:latin typeface="Verdana" charset="0"/>
                <a:ea typeface="ＭＳ Ｐゴシック" charset="-128"/>
              </a:defRPr>
            </a:lvl6pPr>
            <a:lvl7pPr marL="2971800" indent="-228600" eaLnBrk="0" fontAlgn="base" hangingPunct="0">
              <a:spcBef>
                <a:spcPct val="0"/>
              </a:spcBef>
              <a:spcAft>
                <a:spcPct val="0"/>
              </a:spcAft>
              <a:defRPr sz="3200">
                <a:solidFill>
                  <a:schemeClr val="tx1"/>
                </a:solidFill>
                <a:latin typeface="Verdana" charset="0"/>
                <a:ea typeface="ＭＳ Ｐゴシック" charset="-128"/>
              </a:defRPr>
            </a:lvl7pPr>
            <a:lvl8pPr marL="3429000" indent="-228600" eaLnBrk="0" fontAlgn="base" hangingPunct="0">
              <a:spcBef>
                <a:spcPct val="0"/>
              </a:spcBef>
              <a:spcAft>
                <a:spcPct val="0"/>
              </a:spcAft>
              <a:defRPr sz="3200">
                <a:solidFill>
                  <a:schemeClr val="tx1"/>
                </a:solidFill>
                <a:latin typeface="Verdana" charset="0"/>
                <a:ea typeface="ＭＳ Ｐゴシック" charset="-128"/>
              </a:defRPr>
            </a:lvl8pPr>
            <a:lvl9pPr marL="3886200" indent="-228600" eaLnBrk="0" fontAlgn="base" hangingPunct="0">
              <a:spcBef>
                <a:spcPct val="0"/>
              </a:spcBef>
              <a:spcAft>
                <a:spcPct val="0"/>
              </a:spcAft>
              <a:defRPr sz="3200">
                <a:solidFill>
                  <a:schemeClr val="tx1"/>
                </a:solidFill>
                <a:latin typeface="Verdana" charset="0"/>
                <a:ea typeface="ＭＳ Ｐゴシック" charset="-128"/>
              </a:defRPr>
            </a:lvl9pPr>
          </a:lstStyle>
          <a:p>
            <a:fld id="{5CE3891B-F898-494C-AC16-7E7949B92FE5}" type="slidenum">
              <a:rPr lang="en-US" sz="1200">
                <a:latin typeface="Arial" charset="0"/>
              </a:rPr>
              <a:pPr/>
              <a:t>117</a:t>
            </a:fld>
            <a:endParaRPr lang="en-US" sz="1200">
              <a:latin typeface="Arial" charset="0"/>
            </a:endParaRPr>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410856248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128"/>
              </a:defRPr>
            </a:lvl1pPr>
            <a:lvl2pPr marL="742950" indent="-285750">
              <a:defRPr sz="3200">
                <a:solidFill>
                  <a:schemeClr val="tx1"/>
                </a:solidFill>
                <a:latin typeface="Verdana" charset="0"/>
                <a:ea typeface="ＭＳ Ｐゴシック" charset="-128"/>
              </a:defRPr>
            </a:lvl2pPr>
            <a:lvl3pPr marL="1143000" indent="-228600">
              <a:defRPr sz="3200">
                <a:solidFill>
                  <a:schemeClr val="tx1"/>
                </a:solidFill>
                <a:latin typeface="Verdana" charset="0"/>
                <a:ea typeface="ＭＳ Ｐゴシック" charset="-128"/>
              </a:defRPr>
            </a:lvl3pPr>
            <a:lvl4pPr marL="1600200" indent="-228600">
              <a:defRPr sz="3200">
                <a:solidFill>
                  <a:schemeClr val="tx1"/>
                </a:solidFill>
                <a:latin typeface="Verdana" charset="0"/>
                <a:ea typeface="ＭＳ Ｐゴシック" charset="-128"/>
              </a:defRPr>
            </a:lvl4pPr>
            <a:lvl5pPr marL="2057400" indent="-228600">
              <a:defRPr sz="3200">
                <a:solidFill>
                  <a:schemeClr val="tx1"/>
                </a:solidFill>
                <a:latin typeface="Verdana" charset="0"/>
                <a:ea typeface="ＭＳ Ｐゴシック" charset="-128"/>
              </a:defRPr>
            </a:lvl5pPr>
            <a:lvl6pPr marL="2514600" indent="-228600" eaLnBrk="0" fontAlgn="base" hangingPunct="0">
              <a:spcBef>
                <a:spcPct val="0"/>
              </a:spcBef>
              <a:spcAft>
                <a:spcPct val="0"/>
              </a:spcAft>
              <a:defRPr sz="3200">
                <a:solidFill>
                  <a:schemeClr val="tx1"/>
                </a:solidFill>
                <a:latin typeface="Verdana" charset="0"/>
                <a:ea typeface="ＭＳ Ｐゴシック" charset="-128"/>
              </a:defRPr>
            </a:lvl6pPr>
            <a:lvl7pPr marL="2971800" indent="-228600" eaLnBrk="0" fontAlgn="base" hangingPunct="0">
              <a:spcBef>
                <a:spcPct val="0"/>
              </a:spcBef>
              <a:spcAft>
                <a:spcPct val="0"/>
              </a:spcAft>
              <a:defRPr sz="3200">
                <a:solidFill>
                  <a:schemeClr val="tx1"/>
                </a:solidFill>
                <a:latin typeface="Verdana" charset="0"/>
                <a:ea typeface="ＭＳ Ｐゴシック" charset="-128"/>
              </a:defRPr>
            </a:lvl7pPr>
            <a:lvl8pPr marL="3429000" indent="-228600" eaLnBrk="0" fontAlgn="base" hangingPunct="0">
              <a:spcBef>
                <a:spcPct val="0"/>
              </a:spcBef>
              <a:spcAft>
                <a:spcPct val="0"/>
              </a:spcAft>
              <a:defRPr sz="3200">
                <a:solidFill>
                  <a:schemeClr val="tx1"/>
                </a:solidFill>
                <a:latin typeface="Verdana" charset="0"/>
                <a:ea typeface="ＭＳ Ｐゴシック" charset="-128"/>
              </a:defRPr>
            </a:lvl8pPr>
            <a:lvl9pPr marL="3886200" indent="-228600" eaLnBrk="0" fontAlgn="base" hangingPunct="0">
              <a:spcBef>
                <a:spcPct val="0"/>
              </a:spcBef>
              <a:spcAft>
                <a:spcPct val="0"/>
              </a:spcAft>
              <a:defRPr sz="3200">
                <a:solidFill>
                  <a:schemeClr val="tx1"/>
                </a:solidFill>
                <a:latin typeface="Verdana" charset="0"/>
                <a:ea typeface="ＭＳ Ｐゴシック" charset="-128"/>
              </a:defRPr>
            </a:lvl9pPr>
          </a:lstStyle>
          <a:p>
            <a:fld id="{93A31633-DB2D-4D6D-93B9-33396F9FF297}" type="slidenum">
              <a:rPr lang="en-US" sz="1200">
                <a:latin typeface="Arial" charset="0"/>
              </a:rPr>
              <a:pPr/>
              <a:t>118</a:t>
            </a:fld>
            <a:endParaRPr lang="en-US" sz="1200">
              <a:latin typeface="Arial" charset="0"/>
            </a:endParaRPr>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558048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228600" y="2889250"/>
            <a:ext cx="8610600" cy="201613"/>
            <a:chOff x="144" y="1680"/>
            <a:chExt cx="5424" cy="144"/>
          </a:xfrm>
        </p:grpSpPr>
        <p:sp>
          <p:nvSpPr>
            <p:cNvPr id="5" name="Rectangle 8"/>
            <p:cNvSpPr>
              <a:spLocks noChangeArrowheads="1"/>
            </p:cNvSpPr>
            <p:nvPr userDrawn="1"/>
          </p:nvSpPr>
          <p:spPr bwMode="auto">
            <a:xfrm>
              <a:off x="144" y="1680"/>
              <a:ext cx="1808" cy="144"/>
            </a:xfrm>
            <a:prstGeom prst="rect">
              <a:avLst/>
            </a:prstGeom>
            <a:solidFill>
              <a:schemeClr val="bg2"/>
            </a:solidFill>
            <a:ln w="9525">
              <a:noFill/>
              <a:miter lim="800000"/>
              <a:headEnd/>
              <a:tailEnd/>
            </a:ln>
            <a:effectLst/>
          </p:spPr>
          <p:txBody>
            <a:bodyPr wrap="none" anchor="ctr"/>
            <a:lstStyle/>
            <a:p>
              <a:endParaRPr lang="en-US"/>
            </a:p>
          </p:txBody>
        </p:sp>
        <p:sp>
          <p:nvSpPr>
            <p:cNvPr id="6" name="Rectangle 9"/>
            <p:cNvSpPr>
              <a:spLocks noChangeArrowheads="1"/>
            </p:cNvSpPr>
            <p:nvPr userDrawn="1"/>
          </p:nvSpPr>
          <p:spPr bwMode="auto">
            <a:xfrm>
              <a:off x="1952" y="1680"/>
              <a:ext cx="1808" cy="144"/>
            </a:xfrm>
            <a:prstGeom prst="rect">
              <a:avLst/>
            </a:prstGeom>
            <a:solidFill>
              <a:schemeClr val="accent1"/>
            </a:solidFill>
            <a:ln w="9525">
              <a:noFill/>
              <a:miter lim="800000"/>
              <a:headEnd/>
              <a:tailEnd/>
            </a:ln>
            <a:effectLst/>
          </p:spPr>
          <p:txBody>
            <a:bodyPr wrap="none" anchor="ctr"/>
            <a:lstStyle/>
            <a:p>
              <a:endParaRPr lang="en-US"/>
            </a:p>
          </p:txBody>
        </p:sp>
        <p:sp>
          <p:nvSpPr>
            <p:cNvPr id="7" name="Rectangle 10"/>
            <p:cNvSpPr>
              <a:spLocks noChangeArrowheads="1"/>
            </p:cNvSpPr>
            <p:nvPr userDrawn="1"/>
          </p:nvSpPr>
          <p:spPr bwMode="auto">
            <a:xfrm>
              <a:off x="3760" y="1680"/>
              <a:ext cx="1808" cy="144"/>
            </a:xfrm>
            <a:prstGeom prst="rect">
              <a:avLst/>
            </a:prstGeom>
            <a:solidFill>
              <a:schemeClr val="tx2"/>
            </a:solidFill>
            <a:ln w="9525">
              <a:noFill/>
              <a:miter lim="800000"/>
              <a:headEnd/>
              <a:tailEnd/>
            </a:ln>
            <a:effectLst/>
          </p:spPr>
          <p:txBody>
            <a:bodyPr wrap="none" anchor="ctr"/>
            <a:lstStyle/>
            <a:p>
              <a:endParaRPr lang="en-US"/>
            </a:p>
          </p:txBody>
        </p:sp>
      </p:grpSp>
      <p:sp>
        <p:nvSpPr>
          <p:cNvPr id="245762" name="Rectangle 2"/>
          <p:cNvSpPr>
            <a:spLocks noGrp="1" noChangeArrowheads="1"/>
          </p:cNvSpPr>
          <p:nvPr>
            <p:ph type="ctrTitle"/>
          </p:nvPr>
        </p:nvSpPr>
        <p:spPr>
          <a:xfrm>
            <a:off x="685800" y="685800"/>
            <a:ext cx="7772400" cy="2127250"/>
          </a:xfrm>
        </p:spPr>
        <p:txBody>
          <a:bodyPr/>
          <a:lstStyle>
            <a:lvl1pPr algn="ctr">
              <a:defRPr sz="5800"/>
            </a:lvl1pPr>
          </a:lstStyle>
          <a:p>
            <a:r>
              <a:rPr lang="en-US"/>
              <a:t>Click to edit Master title style</a:t>
            </a:r>
          </a:p>
        </p:txBody>
      </p:sp>
      <p:sp>
        <p:nvSpPr>
          <p:cNvPr id="245763" name="Rectangle 3"/>
          <p:cNvSpPr>
            <a:spLocks noGrp="1" noChangeArrowheads="1"/>
          </p:cNvSpPr>
          <p:nvPr>
            <p:ph type="subTitle" idx="1"/>
          </p:nvPr>
        </p:nvSpPr>
        <p:spPr>
          <a:xfrm>
            <a:off x="1371600" y="3270250"/>
            <a:ext cx="6400800" cy="2209800"/>
          </a:xfrm>
        </p:spPr>
        <p:txBody>
          <a:bodyPr/>
          <a:lstStyle>
            <a:lvl1pPr marL="0" indent="0" algn="ctr">
              <a:buFont typeface="Wingdings" charset="2"/>
              <a:buNone/>
              <a:defRPr sz="3000"/>
            </a:lvl1pPr>
          </a:lstStyle>
          <a:p>
            <a:r>
              <a:rPr lang="en-US"/>
              <a:t>Click to edit Master subtitle style</a:t>
            </a:r>
          </a:p>
        </p:txBody>
      </p:sp>
      <p:sp>
        <p:nvSpPr>
          <p:cNvPr id="8" name="Rectangle 4"/>
          <p:cNvSpPr>
            <a:spLocks noGrp="1" noChangeArrowheads="1"/>
          </p:cNvSpPr>
          <p:nvPr>
            <p:ph type="dt" sz="half" idx="10"/>
          </p:nvPr>
        </p:nvSpPr>
        <p:spPr/>
        <p:txBody>
          <a:bodyPr/>
          <a:lstStyle>
            <a:lvl1pPr>
              <a:defRPr/>
            </a:lvl1pPr>
          </a:lstStyle>
          <a:p>
            <a:endParaRPr lang="en-US"/>
          </a:p>
        </p:txBody>
      </p:sp>
      <p:sp>
        <p:nvSpPr>
          <p:cNvPr id="9" name="Rectangle 5"/>
          <p:cNvSpPr>
            <a:spLocks noGrp="1" noChangeArrowheads="1"/>
          </p:cNvSpPr>
          <p:nvPr>
            <p:ph type="ftr" sz="quarter" idx="11"/>
          </p:nvPr>
        </p:nvSpPr>
        <p:spPr/>
        <p:txBody>
          <a:bodyPr/>
          <a:lstStyle>
            <a:lvl1pPr>
              <a:defRPr/>
            </a:lvl1pPr>
          </a:lstStyle>
          <a:p>
            <a:endParaRPr lang="en-US"/>
          </a:p>
        </p:txBody>
      </p:sp>
      <p:sp>
        <p:nvSpPr>
          <p:cNvPr id="10" name="Rectangle 6"/>
          <p:cNvSpPr>
            <a:spLocks noGrp="1" noChangeArrowheads="1"/>
          </p:cNvSpPr>
          <p:nvPr>
            <p:ph type="sldNum" sz="quarter" idx="12"/>
          </p:nvPr>
        </p:nvSpPr>
        <p:spPr/>
        <p:txBody>
          <a:bodyPr/>
          <a:lstStyle>
            <a:lvl1pPr>
              <a:defRPr/>
            </a:lvl1pPr>
          </a:lstStyle>
          <a:p>
            <a:fld id="{1A098ED3-625B-47DC-ADEC-4C0F8DCDD77B}" type="slidenum">
              <a:rPr lang="en-US"/>
              <a:pPr/>
              <a:t>‹#›</a:t>
            </a:fld>
            <a:endParaRPr lang="en-US"/>
          </a:p>
        </p:txBody>
      </p:sp>
    </p:spTree>
    <p:extLst>
      <p:ext uri="{BB962C8B-B14F-4D97-AF65-F5344CB8AC3E}">
        <p14:creationId xmlns:p14="http://schemas.microsoft.com/office/powerpoint/2010/main" val="1829784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F66DB6BE-3AFB-4210-8C66-40DEFC9AC98B}" type="slidenum">
              <a:rPr lang="en-US"/>
              <a:pPr/>
              <a:t>‹#›</a:t>
            </a:fld>
            <a:endParaRPr lang="en-US"/>
          </a:p>
        </p:txBody>
      </p:sp>
    </p:spTree>
    <p:extLst>
      <p:ext uri="{BB962C8B-B14F-4D97-AF65-F5344CB8AC3E}">
        <p14:creationId xmlns:p14="http://schemas.microsoft.com/office/powerpoint/2010/main" val="982290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C8C8FBC-DB2C-4655-8D72-6D5847E8F524}" type="slidenum">
              <a:rPr lang="en-US"/>
              <a:pPr/>
              <a:t>‹#›</a:t>
            </a:fld>
            <a:endParaRPr lang="en-US"/>
          </a:p>
        </p:txBody>
      </p:sp>
    </p:spTree>
    <p:extLst>
      <p:ext uri="{BB962C8B-B14F-4D97-AF65-F5344CB8AC3E}">
        <p14:creationId xmlns:p14="http://schemas.microsoft.com/office/powerpoint/2010/main" val="13995056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30725"/>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594A153C-17F2-4ECA-AAFC-7CDC165CC846}" type="slidenum">
              <a:rPr lang="en-US"/>
              <a:pPr/>
              <a:t>‹#›</a:t>
            </a:fld>
            <a:endParaRPr lang="en-US"/>
          </a:p>
        </p:txBody>
      </p:sp>
    </p:spTree>
    <p:extLst>
      <p:ext uri="{BB962C8B-B14F-4D97-AF65-F5344CB8AC3E}">
        <p14:creationId xmlns:p14="http://schemas.microsoft.com/office/powerpoint/2010/main" val="30223075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1FDE6E79-EA9E-4200-BE10-290714318BC2}" type="slidenum">
              <a:rPr lang="en-US"/>
              <a:pPr/>
              <a:t>‹#›</a:t>
            </a:fld>
            <a:endParaRPr lang="en-US"/>
          </a:p>
        </p:txBody>
      </p:sp>
    </p:spTree>
    <p:extLst>
      <p:ext uri="{BB962C8B-B14F-4D97-AF65-F5344CB8AC3E}">
        <p14:creationId xmlns:p14="http://schemas.microsoft.com/office/powerpoint/2010/main" val="2593195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D14EA424-7B9D-44A8-8165-C0B843A6CACF}" type="slidenum">
              <a:rPr lang="en-US"/>
              <a:pPr/>
              <a:t>‹#›</a:t>
            </a:fld>
            <a:endParaRPr lang="en-US"/>
          </a:p>
        </p:txBody>
      </p:sp>
    </p:spTree>
    <p:extLst>
      <p:ext uri="{BB962C8B-B14F-4D97-AF65-F5344CB8AC3E}">
        <p14:creationId xmlns:p14="http://schemas.microsoft.com/office/powerpoint/2010/main" val="4203906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75A01D04-05BA-487A-ACC7-085DFE258004}" type="slidenum">
              <a:rPr lang="en-US"/>
              <a:pPr/>
              <a:t>‹#›</a:t>
            </a:fld>
            <a:endParaRPr lang="en-US"/>
          </a:p>
        </p:txBody>
      </p:sp>
    </p:spTree>
    <p:extLst>
      <p:ext uri="{BB962C8B-B14F-4D97-AF65-F5344CB8AC3E}">
        <p14:creationId xmlns:p14="http://schemas.microsoft.com/office/powerpoint/2010/main" val="3983999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EE953869-0893-4819-A914-B0002ED16655}" type="slidenum">
              <a:rPr lang="en-US"/>
              <a:pPr/>
              <a:t>‹#›</a:t>
            </a:fld>
            <a:endParaRPr lang="en-US"/>
          </a:p>
        </p:txBody>
      </p:sp>
    </p:spTree>
    <p:extLst>
      <p:ext uri="{BB962C8B-B14F-4D97-AF65-F5344CB8AC3E}">
        <p14:creationId xmlns:p14="http://schemas.microsoft.com/office/powerpoint/2010/main" val="1715179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BDDE8007-8880-4954-A4B2-B3DF7004FD02}" type="slidenum">
              <a:rPr lang="en-US"/>
              <a:pPr/>
              <a:t>‹#›</a:t>
            </a:fld>
            <a:endParaRPr lang="en-US"/>
          </a:p>
        </p:txBody>
      </p:sp>
    </p:spTree>
    <p:extLst>
      <p:ext uri="{BB962C8B-B14F-4D97-AF65-F5344CB8AC3E}">
        <p14:creationId xmlns:p14="http://schemas.microsoft.com/office/powerpoint/2010/main" val="1542415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4B85BE88-AC2E-482B-B69A-6B3FB4FDECBC}" type="slidenum">
              <a:rPr lang="en-US"/>
              <a:pPr/>
              <a:t>‹#›</a:t>
            </a:fld>
            <a:endParaRPr lang="en-US"/>
          </a:p>
        </p:txBody>
      </p:sp>
    </p:spTree>
    <p:extLst>
      <p:ext uri="{BB962C8B-B14F-4D97-AF65-F5344CB8AC3E}">
        <p14:creationId xmlns:p14="http://schemas.microsoft.com/office/powerpoint/2010/main" val="783308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83BE1DA6-5D61-4394-AED0-2ABF85288EB8}" type="slidenum">
              <a:rPr lang="en-US"/>
              <a:pPr/>
              <a:t>‹#›</a:t>
            </a:fld>
            <a:endParaRPr lang="en-US"/>
          </a:p>
        </p:txBody>
      </p:sp>
    </p:spTree>
    <p:extLst>
      <p:ext uri="{BB962C8B-B14F-4D97-AF65-F5344CB8AC3E}">
        <p14:creationId xmlns:p14="http://schemas.microsoft.com/office/powerpoint/2010/main" val="2898289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B3AA913E-7085-4462-B8EC-3C9669342042}" type="slidenum">
              <a:rPr lang="en-US"/>
              <a:pPr/>
              <a:t>‹#›</a:t>
            </a:fld>
            <a:endParaRPr lang="en-US"/>
          </a:p>
        </p:txBody>
      </p:sp>
    </p:spTree>
    <p:extLst>
      <p:ext uri="{BB962C8B-B14F-4D97-AF65-F5344CB8AC3E}">
        <p14:creationId xmlns:p14="http://schemas.microsoft.com/office/powerpoint/2010/main" val="3064722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D9F2C3B9-FEAF-4F15-9764-B9DF4B637AE7}" type="slidenum">
              <a:rPr lang="en-US"/>
              <a:pPr/>
              <a:t>‹#›</a:t>
            </a:fld>
            <a:endParaRPr lang="en-US"/>
          </a:p>
        </p:txBody>
      </p:sp>
    </p:spTree>
    <p:extLst>
      <p:ext uri="{BB962C8B-B14F-4D97-AF65-F5344CB8AC3E}">
        <p14:creationId xmlns:p14="http://schemas.microsoft.com/office/powerpoint/2010/main" val="722594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1267" name="Rectangle 3"/>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4740" name="Rectangle 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vl1pPr>
          </a:lstStyle>
          <a:p>
            <a:endParaRPr lang="en-US"/>
          </a:p>
        </p:txBody>
      </p:sp>
      <p:sp>
        <p:nvSpPr>
          <p:cNvPr id="24474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p>
        </p:txBody>
      </p:sp>
      <p:sp>
        <p:nvSpPr>
          <p:cNvPr id="244742" name="Rectangle 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fld id="{53C44344-090F-403F-9CFC-F76E165BC504}" type="slidenum">
              <a:rPr lang="en-US"/>
              <a:pPr/>
              <a:t>‹#›</a:t>
            </a:fld>
            <a:endParaRPr lang="en-US"/>
          </a:p>
        </p:txBody>
      </p:sp>
      <p:sp>
        <p:nvSpPr>
          <p:cNvPr id="244743" name="Rectangle 7"/>
          <p:cNvSpPr>
            <a:spLocks noChangeArrowheads="1"/>
          </p:cNvSpPr>
          <p:nvPr/>
        </p:nvSpPr>
        <p:spPr bwMode="auto">
          <a:xfrm>
            <a:off x="0" y="0"/>
            <a:ext cx="228600" cy="2286000"/>
          </a:xfrm>
          <a:prstGeom prst="rect">
            <a:avLst/>
          </a:prstGeom>
          <a:solidFill>
            <a:schemeClr val="bg2"/>
          </a:solidFill>
          <a:ln w="9525">
            <a:noFill/>
            <a:miter lim="800000"/>
            <a:headEnd/>
            <a:tailEnd/>
          </a:ln>
          <a:effectLst/>
        </p:spPr>
        <p:txBody>
          <a:bodyPr wrap="none" anchor="ctr"/>
          <a:lstStyle/>
          <a:p>
            <a:pPr algn="ctr" eaLnBrk="1" hangingPunct="1"/>
            <a:endParaRPr lang="en-US" sz="2400">
              <a:latin typeface="Times New Roman" charset="0"/>
            </a:endParaRPr>
          </a:p>
        </p:txBody>
      </p:sp>
      <p:sp>
        <p:nvSpPr>
          <p:cNvPr id="244744" name="Line 8"/>
          <p:cNvSpPr>
            <a:spLocks noChangeShapeType="1"/>
          </p:cNvSpPr>
          <p:nvPr/>
        </p:nvSpPr>
        <p:spPr bwMode="auto">
          <a:xfrm>
            <a:off x="457200" y="1447800"/>
            <a:ext cx="8077200" cy="0"/>
          </a:xfrm>
          <a:prstGeom prst="line">
            <a:avLst/>
          </a:prstGeom>
          <a:noFill/>
          <a:ln w="19050">
            <a:solidFill>
              <a:schemeClr val="tx2"/>
            </a:solidFill>
            <a:round/>
            <a:headEnd/>
            <a:tailEnd/>
          </a:ln>
          <a:effectLst/>
        </p:spPr>
        <p:txBody>
          <a:bodyPr/>
          <a:lstStyle/>
          <a:p>
            <a:pPr>
              <a:defRPr/>
            </a:pPr>
            <a:endParaRPr lang="en-US">
              <a:ea typeface="+mn-ea"/>
            </a:endParaRPr>
          </a:p>
        </p:txBody>
      </p:sp>
      <p:sp>
        <p:nvSpPr>
          <p:cNvPr id="244745" name="Rectangle 9"/>
          <p:cNvSpPr>
            <a:spLocks noChangeArrowheads="1"/>
          </p:cNvSpPr>
          <p:nvPr/>
        </p:nvSpPr>
        <p:spPr bwMode="auto">
          <a:xfrm>
            <a:off x="0" y="2286000"/>
            <a:ext cx="228600" cy="2286000"/>
          </a:xfrm>
          <a:prstGeom prst="rect">
            <a:avLst/>
          </a:prstGeom>
          <a:solidFill>
            <a:schemeClr val="accent2"/>
          </a:solidFill>
          <a:ln w="9525">
            <a:noFill/>
            <a:miter lim="800000"/>
            <a:headEnd/>
            <a:tailEnd/>
          </a:ln>
          <a:effectLst/>
        </p:spPr>
        <p:txBody>
          <a:bodyPr wrap="none" anchor="ctr"/>
          <a:lstStyle/>
          <a:p>
            <a:pPr algn="ctr" eaLnBrk="1" hangingPunct="1"/>
            <a:endParaRPr lang="en-US" sz="2400">
              <a:latin typeface="Times New Roman" charset="0"/>
            </a:endParaRPr>
          </a:p>
        </p:txBody>
      </p:sp>
      <p:sp>
        <p:nvSpPr>
          <p:cNvPr id="244746" name="Rectangle 10"/>
          <p:cNvSpPr>
            <a:spLocks noChangeArrowheads="1"/>
          </p:cNvSpPr>
          <p:nvPr/>
        </p:nvSpPr>
        <p:spPr bwMode="auto">
          <a:xfrm>
            <a:off x="0" y="4572000"/>
            <a:ext cx="228600" cy="2286000"/>
          </a:xfrm>
          <a:prstGeom prst="rect">
            <a:avLst/>
          </a:prstGeom>
          <a:solidFill>
            <a:schemeClr val="tx2"/>
          </a:solidFill>
          <a:ln w="9525">
            <a:noFill/>
            <a:miter lim="800000"/>
            <a:headEnd/>
            <a:tailEnd/>
          </a:ln>
          <a:effectLst/>
        </p:spPr>
        <p:txBody>
          <a:bodyPr wrap="none" anchor="ctr"/>
          <a:lstStyle/>
          <a:p>
            <a:pPr algn="ctr" eaLnBrk="1" hangingPunct="1"/>
            <a:endParaRPr lang="en-US" sz="2400">
              <a:latin typeface="Times New Roman" charset="0"/>
            </a:endParaRPr>
          </a:p>
        </p:txBody>
      </p:sp>
    </p:spTree>
  </p:cSld>
  <p:clrMap bg1="lt1" tx1="dk1" bg2="lt2" tx2="dk2" accent1="accent1" accent2="accent2" accent3="accent3" accent4="accent4" accent5="accent5" accent6="accent6" hlink="hlink" folHlink="folHlink"/>
  <p:sldLayoutIdLst>
    <p:sldLayoutId id="2147483690"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txStyles>
    <p:titleStyle>
      <a:lvl1pPr algn="l" rtl="0" eaLnBrk="0" fontAlgn="base" hangingPunct="0">
        <a:spcBef>
          <a:spcPct val="0"/>
        </a:spcBef>
        <a:spcAft>
          <a:spcPct val="0"/>
        </a:spcAft>
        <a:defRPr sz="4400">
          <a:solidFill>
            <a:schemeClr val="tx2"/>
          </a:solidFill>
          <a:latin typeface="+mj-lt"/>
          <a:ea typeface="ＭＳ Ｐゴシック" charset="-128"/>
          <a:cs typeface="+mj-cs"/>
        </a:defRPr>
      </a:lvl1pPr>
      <a:lvl2pPr algn="l" rtl="0" eaLnBrk="0" fontAlgn="base" hangingPunct="0">
        <a:spcBef>
          <a:spcPct val="0"/>
        </a:spcBef>
        <a:spcAft>
          <a:spcPct val="0"/>
        </a:spcAft>
        <a:defRPr sz="4400">
          <a:solidFill>
            <a:schemeClr val="tx2"/>
          </a:solidFill>
          <a:latin typeface="Garamond" charset="0"/>
          <a:ea typeface="ＭＳ Ｐゴシック" charset="-128"/>
        </a:defRPr>
      </a:lvl2pPr>
      <a:lvl3pPr algn="l" rtl="0" eaLnBrk="0" fontAlgn="base" hangingPunct="0">
        <a:spcBef>
          <a:spcPct val="0"/>
        </a:spcBef>
        <a:spcAft>
          <a:spcPct val="0"/>
        </a:spcAft>
        <a:defRPr sz="4400">
          <a:solidFill>
            <a:schemeClr val="tx2"/>
          </a:solidFill>
          <a:latin typeface="Garamond" charset="0"/>
          <a:ea typeface="ＭＳ Ｐゴシック" charset="-128"/>
        </a:defRPr>
      </a:lvl3pPr>
      <a:lvl4pPr algn="l" rtl="0" eaLnBrk="0" fontAlgn="base" hangingPunct="0">
        <a:spcBef>
          <a:spcPct val="0"/>
        </a:spcBef>
        <a:spcAft>
          <a:spcPct val="0"/>
        </a:spcAft>
        <a:defRPr sz="4400">
          <a:solidFill>
            <a:schemeClr val="tx2"/>
          </a:solidFill>
          <a:latin typeface="Garamond" charset="0"/>
          <a:ea typeface="ＭＳ Ｐゴシック" charset="-128"/>
        </a:defRPr>
      </a:lvl4pPr>
      <a:lvl5pPr algn="l" rtl="0" eaLnBrk="0" fontAlgn="base" hangingPunct="0">
        <a:spcBef>
          <a:spcPct val="0"/>
        </a:spcBef>
        <a:spcAft>
          <a:spcPct val="0"/>
        </a:spcAft>
        <a:defRPr sz="4400">
          <a:solidFill>
            <a:schemeClr val="tx2"/>
          </a:solidFill>
          <a:latin typeface="Garamond" charset="0"/>
          <a:ea typeface="ＭＳ Ｐゴシック" charset="-128"/>
        </a:defRPr>
      </a:lvl5pPr>
      <a:lvl6pPr marL="457200" algn="l" rtl="0" fontAlgn="base">
        <a:spcBef>
          <a:spcPct val="0"/>
        </a:spcBef>
        <a:spcAft>
          <a:spcPct val="0"/>
        </a:spcAft>
        <a:defRPr sz="4400">
          <a:solidFill>
            <a:schemeClr val="tx2"/>
          </a:solidFill>
          <a:latin typeface="Garamond" charset="0"/>
        </a:defRPr>
      </a:lvl6pPr>
      <a:lvl7pPr marL="914400" algn="l" rtl="0" fontAlgn="base">
        <a:spcBef>
          <a:spcPct val="0"/>
        </a:spcBef>
        <a:spcAft>
          <a:spcPct val="0"/>
        </a:spcAft>
        <a:defRPr sz="4400">
          <a:solidFill>
            <a:schemeClr val="tx2"/>
          </a:solidFill>
          <a:latin typeface="Garamond" charset="0"/>
        </a:defRPr>
      </a:lvl7pPr>
      <a:lvl8pPr marL="1371600" algn="l" rtl="0" fontAlgn="base">
        <a:spcBef>
          <a:spcPct val="0"/>
        </a:spcBef>
        <a:spcAft>
          <a:spcPct val="0"/>
        </a:spcAft>
        <a:defRPr sz="4400">
          <a:solidFill>
            <a:schemeClr val="tx2"/>
          </a:solidFill>
          <a:latin typeface="Garamond" charset="0"/>
        </a:defRPr>
      </a:lvl8pPr>
      <a:lvl9pPr marL="1828800" algn="l" rtl="0" fontAlgn="base">
        <a:spcBef>
          <a:spcPct val="0"/>
        </a:spcBef>
        <a:spcAft>
          <a:spcPct val="0"/>
        </a:spcAft>
        <a:defRPr sz="4400">
          <a:solidFill>
            <a:schemeClr val="tx2"/>
          </a:solidFill>
          <a:latin typeface="Garamond" charset="0"/>
        </a:defRPr>
      </a:lvl9pPr>
    </p:titleStyle>
    <p:bodyStyle>
      <a:lvl1pPr marL="342900" indent="-342900" algn="l" rtl="0" eaLnBrk="0" fontAlgn="base" hangingPunct="0">
        <a:spcBef>
          <a:spcPct val="20000"/>
        </a:spcBef>
        <a:spcAft>
          <a:spcPct val="0"/>
        </a:spcAft>
        <a:buClr>
          <a:schemeClr val="bg2"/>
        </a:buClr>
        <a:buSzPct val="75000"/>
        <a:buFont typeface="Wingdings" charset="2"/>
        <a:buChar char="p"/>
        <a:defRPr sz="2800">
          <a:solidFill>
            <a:schemeClr val="tx1"/>
          </a:solidFill>
          <a:latin typeface="+mn-lt"/>
          <a:ea typeface="ＭＳ Ｐゴシック" charset="-128"/>
          <a:cs typeface="+mn-cs"/>
        </a:defRPr>
      </a:lvl1pPr>
      <a:lvl2pPr marL="742950" indent="-285750" algn="l" rtl="0" eaLnBrk="0" fontAlgn="base" hangingPunct="0">
        <a:spcBef>
          <a:spcPct val="20000"/>
        </a:spcBef>
        <a:spcAft>
          <a:spcPct val="0"/>
        </a:spcAft>
        <a:buClr>
          <a:schemeClr val="tx2"/>
        </a:buClr>
        <a:buSzPct val="75000"/>
        <a:buFont typeface="Wingdings" charset="2"/>
        <a:buChar char="n"/>
        <a:defRPr sz="24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accent1"/>
        </a:buClr>
        <a:buSzPct val="65000"/>
        <a:buFont typeface="Wingdings" charset="2"/>
        <a:buChar char="p"/>
        <a:defRPr sz="20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bg2"/>
        </a:buClr>
        <a:buFont typeface="Wingdings" charset="2"/>
        <a:buChar char="§"/>
        <a:defRPr>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tx2"/>
        </a:buClr>
        <a:buSzPct val="80000"/>
        <a:buFont typeface="Wingdings" charset="2"/>
        <a:buChar char="§"/>
        <a:defRPr>
          <a:solidFill>
            <a:schemeClr val="tx1"/>
          </a:solidFill>
          <a:latin typeface="+mn-lt"/>
          <a:ea typeface="ＭＳ Ｐゴシック" charset="-128"/>
        </a:defRPr>
      </a:lvl5pPr>
      <a:lvl6pPr marL="2514600" indent="-228600" algn="l" rtl="0" fontAlgn="base">
        <a:spcBef>
          <a:spcPct val="20000"/>
        </a:spcBef>
        <a:spcAft>
          <a:spcPct val="0"/>
        </a:spcAft>
        <a:buClr>
          <a:schemeClr val="tx2"/>
        </a:buClr>
        <a:buSzPct val="80000"/>
        <a:buFont typeface="Wingdings" charset="2"/>
        <a:buChar char="§"/>
        <a:defRPr>
          <a:solidFill>
            <a:schemeClr val="tx1"/>
          </a:solidFill>
          <a:latin typeface="+mn-lt"/>
          <a:ea typeface="ＭＳ Ｐゴシック" charset="-128"/>
        </a:defRPr>
      </a:lvl6pPr>
      <a:lvl7pPr marL="2971800" indent="-228600" algn="l" rtl="0" fontAlgn="base">
        <a:spcBef>
          <a:spcPct val="20000"/>
        </a:spcBef>
        <a:spcAft>
          <a:spcPct val="0"/>
        </a:spcAft>
        <a:buClr>
          <a:schemeClr val="tx2"/>
        </a:buClr>
        <a:buSzPct val="80000"/>
        <a:buFont typeface="Wingdings" charset="2"/>
        <a:buChar char="§"/>
        <a:defRPr>
          <a:solidFill>
            <a:schemeClr val="tx1"/>
          </a:solidFill>
          <a:latin typeface="+mn-lt"/>
          <a:ea typeface="ＭＳ Ｐゴシック" charset="-128"/>
        </a:defRPr>
      </a:lvl7pPr>
      <a:lvl8pPr marL="3429000" indent="-228600" algn="l" rtl="0" fontAlgn="base">
        <a:spcBef>
          <a:spcPct val="20000"/>
        </a:spcBef>
        <a:spcAft>
          <a:spcPct val="0"/>
        </a:spcAft>
        <a:buClr>
          <a:schemeClr val="tx2"/>
        </a:buClr>
        <a:buSzPct val="80000"/>
        <a:buFont typeface="Wingdings" charset="2"/>
        <a:buChar char="§"/>
        <a:defRPr>
          <a:solidFill>
            <a:schemeClr val="tx1"/>
          </a:solidFill>
          <a:latin typeface="+mn-lt"/>
          <a:ea typeface="ＭＳ Ｐゴシック" charset="-128"/>
        </a:defRPr>
      </a:lvl8pPr>
      <a:lvl9pPr marL="3886200" indent="-228600" algn="l" rtl="0" fontAlgn="base">
        <a:spcBef>
          <a:spcPct val="20000"/>
        </a:spcBef>
        <a:spcAft>
          <a:spcPct val="0"/>
        </a:spcAft>
        <a:buClr>
          <a:schemeClr val="tx2"/>
        </a:buClr>
        <a:buSzPct val="80000"/>
        <a:buFont typeface="Wingdings" charset="2"/>
        <a:buChar char="§"/>
        <a:defRPr>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notesSlide" Target="../notesSlides/notesSlide110.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43.wmf"/><Relationship Id="rId4" Type="http://schemas.openxmlformats.org/officeDocument/2006/relationships/oleObject" Target="../embeddings/oleObject10.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notesSlide" Target="../notesSlides/notesSlide112.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45.wmf"/><Relationship Id="rId4" Type="http://schemas.openxmlformats.org/officeDocument/2006/relationships/oleObject" Target="../embeddings/oleObject11.bin"/></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notesSlide" Target="../notesSlides/notesSlide114.xml"/><Relationship Id="rId2" Type="http://schemas.openxmlformats.org/officeDocument/2006/relationships/slideLayout" Target="../slideLayouts/slideLayout13.xml"/><Relationship Id="rId1" Type="http://schemas.openxmlformats.org/officeDocument/2006/relationships/vmlDrawing" Target="../drawings/vmlDrawing11.vml"/><Relationship Id="rId5" Type="http://schemas.openxmlformats.org/officeDocument/2006/relationships/image" Target="../media/image46.wmf"/><Relationship Id="rId4" Type="http://schemas.openxmlformats.org/officeDocument/2006/relationships/oleObject" Target="../embeddings/oleObject12.bin"/></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notesSlide" Target="../notesSlides/notesSlide115.xml"/><Relationship Id="rId2" Type="http://schemas.openxmlformats.org/officeDocument/2006/relationships/slideLayout" Target="../slideLayouts/slideLayout13.xml"/><Relationship Id="rId1" Type="http://schemas.openxmlformats.org/officeDocument/2006/relationships/vmlDrawing" Target="../drawings/vmlDrawing12.vml"/><Relationship Id="rId5" Type="http://schemas.openxmlformats.org/officeDocument/2006/relationships/image" Target="../media/image47.wmf"/><Relationship Id="rId4" Type="http://schemas.openxmlformats.org/officeDocument/2006/relationships/oleObject" Target="../embeddings/oleObject13.bin"/></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notesSlide" Target="../notesSlides/notesSlide116.xml"/><Relationship Id="rId2" Type="http://schemas.openxmlformats.org/officeDocument/2006/relationships/slideLayout" Target="../slideLayouts/slideLayout13.xml"/><Relationship Id="rId1" Type="http://schemas.openxmlformats.org/officeDocument/2006/relationships/vmlDrawing" Target="../drawings/vmlDrawing13.vml"/><Relationship Id="rId5" Type="http://schemas.openxmlformats.org/officeDocument/2006/relationships/image" Target="../media/image48.wmf"/><Relationship Id="rId4" Type="http://schemas.openxmlformats.org/officeDocument/2006/relationships/oleObject" Target="../embeddings/oleObject14.bin"/></Relationships>
</file>

<file path=ppt/slides/_rels/slide13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notesSlide" Target="../notesSlides/notesSlide117.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50.wmf"/><Relationship Id="rId4" Type="http://schemas.openxmlformats.org/officeDocument/2006/relationships/oleObject" Target="../embeddings/oleObject15.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notesSlide" Target="../notesSlides/notesSlide118.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51.wmf"/><Relationship Id="rId4" Type="http://schemas.openxmlformats.org/officeDocument/2006/relationships/oleObject" Target="../embeddings/oleObject16.bin"/></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notesSlide" Target="../notesSlides/notesSlide119.xml"/><Relationship Id="rId2" Type="http://schemas.openxmlformats.org/officeDocument/2006/relationships/slideLayout" Target="../slideLayouts/slideLayout13.xml"/><Relationship Id="rId1" Type="http://schemas.openxmlformats.org/officeDocument/2006/relationships/vmlDrawing" Target="../drawings/vmlDrawing16.vml"/><Relationship Id="rId5" Type="http://schemas.openxmlformats.org/officeDocument/2006/relationships/image" Target="../media/image52.wmf"/><Relationship Id="rId4" Type="http://schemas.openxmlformats.org/officeDocument/2006/relationships/oleObject" Target="../embeddings/oleObject17.bin"/></Relationships>
</file>

<file path=ppt/slides/_rels/slide14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14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14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14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14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14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9.w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image" Target="../media/image11.wmf"/><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0.wmf"/><Relationship Id="rId4" Type="http://schemas.openxmlformats.org/officeDocument/2006/relationships/oleObject" Target="../embeddings/oleObject2.bin"/></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3.xml"/><Relationship Id="rId1" Type="http://schemas.openxmlformats.org/officeDocument/2006/relationships/vmlDrawing" Target="../drawings/vmlDrawing3.vml"/><Relationship Id="rId5" Type="http://schemas.openxmlformats.org/officeDocument/2006/relationships/image" Target="../media/image12.wmf"/><Relationship Id="rId4" Type="http://schemas.openxmlformats.org/officeDocument/2006/relationships/oleObject" Target="../embeddings/oleObject4.bin"/></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3.xml"/><Relationship Id="rId1" Type="http://schemas.openxmlformats.org/officeDocument/2006/relationships/vmlDrawing" Target="../drawings/vmlDrawing4.vml"/><Relationship Id="rId5" Type="http://schemas.openxmlformats.org/officeDocument/2006/relationships/image" Target="../media/image13.wmf"/><Relationship Id="rId4" Type="http://schemas.openxmlformats.org/officeDocument/2006/relationships/oleObject" Target="../embeddings/oleObject5.bin"/></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3.xml"/><Relationship Id="rId1" Type="http://schemas.openxmlformats.org/officeDocument/2006/relationships/vmlDrawing" Target="../drawings/vmlDrawing5.vml"/><Relationship Id="rId5" Type="http://schemas.openxmlformats.org/officeDocument/2006/relationships/image" Target="../media/image14.wmf"/><Relationship Id="rId4" Type="http://schemas.openxmlformats.org/officeDocument/2006/relationships/oleObject" Target="../embeddings/oleObject6.bin"/></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4.xml"/><Relationship Id="rId1" Type="http://schemas.openxmlformats.org/officeDocument/2006/relationships/vmlDrawing" Target="../drawings/vmlDrawing6.vml"/><Relationship Id="rId6" Type="http://schemas.openxmlformats.org/officeDocument/2006/relationships/image" Target="../media/image22.png"/><Relationship Id="rId5" Type="http://schemas.openxmlformats.org/officeDocument/2006/relationships/image" Target="../media/image21.wmf"/><Relationship Id="rId4" Type="http://schemas.openxmlformats.org/officeDocument/2006/relationships/oleObject" Target="../embeddings/oleObject7.bin"/></Relationships>
</file>

<file path=ppt/slides/_rels/slide5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2.xml"/><Relationship Id="rId1" Type="http://schemas.openxmlformats.org/officeDocument/2006/relationships/vmlDrawing" Target="../drawings/vmlDrawing7.vml"/><Relationship Id="rId6" Type="http://schemas.openxmlformats.org/officeDocument/2006/relationships/image" Target="../media/image25.png"/><Relationship Id="rId5" Type="http://schemas.openxmlformats.org/officeDocument/2006/relationships/image" Target="../media/image24.wmf"/><Relationship Id="rId4" Type="http://schemas.openxmlformats.org/officeDocument/2006/relationships/oleObject" Target="../embeddings/oleObject8.bin"/></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6.xml"/><Relationship Id="rId1" Type="http://schemas.openxmlformats.org/officeDocument/2006/relationships/slideLayout" Target="../slideLayouts/slideLayout13.xml"/><Relationship Id="rId4" Type="http://schemas.openxmlformats.org/officeDocument/2006/relationships/image" Target="../media/image27.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13.xml"/><Relationship Id="rId1" Type="http://schemas.openxmlformats.org/officeDocument/2006/relationships/vmlDrawing" Target="../drawings/vmlDrawing8.vml"/><Relationship Id="rId5" Type="http://schemas.openxmlformats.org/officeDocument/2006/relationships/image" Target="../media/image38.wmf"/><Relationship Id="rId4" Type="http://schemas.openxmlformats.org/officeDocument/2006/relationships/oleObject" Target="../embeddings/oleObject9.bin"/></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p:txBody>
          <a:bodyPr/>
          <a:lstStyle/>
          <a:p>
            <a:pPr eaLnBrk="1" hangingPunct="1"/>
            <a:r>
              <a:rPr lang="en-GB" dirty="0"/>
              <a:t>CHAPTER 4</a:t>
            </a:r>
          </a:p>
        </p:txBody>
      </p:sp>
      <p:sp>
        <p:nvSpPr>
          <p:cNvPr id="13315" name="Rectangle 3"/>
          <p:cNvSpPr>
            <a:spLocks noGrp="1" noChangeArrowheads="1"/>
          </p:cNvSpPr>
          <p:nvPr>
            <p:ph type="subTitle" idx="1"/>
          </p:nvPr>
        </p:nvSpPr>
        <p:spPr/>
        <p:txBody>
          <a:bodyPr/>
          <a:lstStyle/>
          <a:p>
            <a:pPr eaLnBrk="1" hangingPunct="1"/>
            <a:r>
              <a:rPr lang="en-GB" sz="3600" b="1" dirty="0"/>
              <a:t>PROBABILITY</a:t>
            </a:r>
          </a:p>
        </p:txBody>
      </p:sp>
      <p:sp>
        <p:nvSpPr>
          <p:cNvPr id="6"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GB" sz="2400" dirty="0"/>
              <a:t>Example 4.3: Solution</a:t>
            </a:r>
            <a:br>
              <a:rPr lang="en-GB" sz="2400" dirty="0"/>
            </a:br>
            <a:r>
              <a:rPr lang="en-GB" sz="2400" dirty="0"/>
              <a:t>Figure 4.3 Tree Diagram for Selecting Two Workers</a:t>
            </a:r>
          </a:p>
        </p:txBody>
      </p:sp>
      <p:sp>
        <p:nvSpPr>
          <p:cNvPr id="6"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890600"/>
            <a:ext cx="3411783" cy="34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eaLnBrk="1" hangingPunct="1"/>
            <a:r>
              <a:rPr lang="en-GB" sz="2400" dirty="0"/>
              <a:t>Example 4-26</a:t>
            </a:r>
          </a:p>
        </p:txBody>
      </p:sp>
      <p:sp>
        <p:nvSpPr>
          <p:cNvPr id="106499" name="Rectangle 3"/>
          <p:cNvSpPr>
            <a:spLocks noGrp="1" noChangeArrowheads="1"/>
          </p:cNvSpPr>
          <p:nvPr>
            <p:ph type="body" idx="1"/>
          </p:nvPr>
        </p:nvSpPr>
        <p:spPr>
          <a:xfrm>
            <a:off x="119062" y="1524000"/>
            <a:ext cx="8415338" cy="4114800"/>
          </a:xfrm>
        </p:spPr>
        <p:txBody>
          <a:bodyPr/>
          <a:lstStyle/>
          <a:p>
            <a:pPr eaLnBrk="1" hangingPunct="1">
              <a:buFont typeface="Wingdings" charset="2"/>
              <a:buChar char=" "/>
            </a:pPr>
            <a:r>
              <a:rPr lang="en-US" sz="2000" dirty="0"/>
              <a:t>All 440 employees of a company were asked what hot drink they like the most. Their responses are listed in Table 4.9.</a:t>
            </a:r>
          </a:p>
          <a:p>
            <a:pPr eaLnBrk="1" hangingPunct="1">
              <a:buFont typeface="Wingdings" charset="2"/>
              <a:buChar char=" "/>
            </a:pPr>
            <a:r>
              <a:rPr lang="en-US" sz="2000" dirty="0"/>
              <a:t>Describe the union of events </a:t>
            </a:r>
            <a:r>
              <a:rPr lang="en-US" sz="2000" i="1" dirty="0"/>
              <a:t>female </a:t>
            </a:r>
            <a:r>
              <a:rPr lang="en-US" sz="2000" dirty="0"/>
              <a:t>and likes </a:t>
            </a:r>
            <a:r>
              <a:rPr lang="en-US" sz="2000" i="1" dirty="0"/>
              <a:t>regular coffee</a:t>
            </a:r>
            <a:r>
              <a:rPr lang="en-US" sz="2000" dirty="0"/>
              <a:t>.</a:t>
            </a:r>
            <a:endParaRPr lang="en-GB" sz="2000" dirty="0"/>
          </a:p>
        </p:txBody>
      </p:sp>
      <p:sp>
        <p:nvSpPr>
          <p:cNvPr id="6"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eaLnBrk="1" hangingPunct="1"/>
            <a:r>
              <a:rPr lang="en-US" sz="2400" dirty="0"/>
              <a:t>Table 4.9 Hot Drinks Employees Like </a:t>
            </a:r>
          </a:p>
        </p:txBody>
      </p:sp>
      <p:sp>
        <p:nvSpPr>
          <p:cNvPr id="6"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828800"/>
            <a:ext cx="8125971" cy="2862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028505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eaLnBrk="1" hangingPunct="1"/>
            <a:r>
              <a:rPr lang="en-US" sz="2400" dirty="0"/>
              <a:t>Example 4-26: Solution</a:t>
            </a:r>
          </a:p>
        </p:txBody>
      </p:sp>
      <p:sp>
        <p:nvSpPr>
          <p:cNvPr id="107523" name="Rectangle 3"/>
          <p:cNvSpPr>
            <a:spLocks noGrp="1" noChangeArrowheads="1"/>
          </p:cNvSpPr>
          <p:nvPr>
            <p:ph type="body" idx="1"/>
          </p:nvPr>
        </p:nvSpPr>
        <p:spPr>
          <a:xfrm>
            <a:off x="436562" y="1579563"/>
            <a:ext cx="8383588" cy="4364037"/>
          </a:xfrm>
        </p:spPr>
        <p:txBody>
          <a:bodyPr/>
          <a:lstStyle/>
          <a:p>
            <a:pPr marL="0" indent="0">
              <a:buNone/>
            </a:pPr>
            <a:r>
              <a:rPr lang="en-US" sz="2000" dirty="0"/>
              <a:t>The union of events </a:t>
            </a:r>
            <a:r>
              <a:rPr lang="en-US" sz="2000" i="1" dirty="0"/>
              <a:t>female </a:t>
            </a:r>
            <a:r>
              <a:rPr lang="en-US" sz="2000" dirty="0"/>
              <a:t>and likes </a:t>
            </a:r>
            <a:r>
              <a:rPr lang="en-US" sz="2000" i="1" dirty="0"/>
              <a:t>regular coffee </a:t>
            </a:r>
            <a:r>
              <a:rPr lang="en-US" sz="2000" dirty="0"/>
              <a:t>includes those employees who are either female or like regular coffee or both.  As we can observe from Table 4.9, there are a total of 150 females in these employees, and 170 of all employees like regular coffee. </a:t>
            </a:r>
          </a:p>
          <a:p>
            <a:pPr marL="0" indent="0">
              <a:buNone/>
            </a:pPr>
            <a:r>
              <a:rPr lang="en-US" sz="2000" dirty="0"/>
              <a:t>Thus, the number of employees who are either female or like regular coffee or both is:</a:t>
            </a:r>
          </a:p>
          <a:p>
            <a:pPr marL="0" indent="0">
              <a:buNone/>
            </a:pPr>
            <a:endParaRPr lang="en-US" sz="2000" dirty="0"/>
          </a:p>
          <a:p>
            <a:pPr marL="0" indent="0">
              <a:buNone/>
            </a:pPr>
            <a:r>
              <a:rPr lang="en-US" sz="2000" dirty="0"/>
              <a:t>                    150+ 170 − 60 = </a:t>
            </a:r>
            <a:r>
              <a:rPr lang="en-US" sz="2000" b="1" dirty="0"/>
              <a:t>260</a:t>
            </a:r>
          </a:p>
          <a:p>
            <a:pPr marL="0" indent="0">
              <a:buNone/>
            </a:pPr>
            <a:endParaRPr lang="en-US" sz="2000" dirty="0"/>
          </a:p>
          <a:p>
            <a:pPr marL="0" indent="0">
              <a:buNone/>
            </a:pPr>
            <a:r>
              <a:rPr lang="en-US" sz="2000" dirty="0"/>
              <a:t>These 260 employees give the union of events </a:t>
            </a:r>
            <a:r>
              <a:rPr lang="en-US" sz="2000" i="1" dirty="0"/>
              <a:t>female </a:t>
            </a:r>
            <a:r>
              <a:rPr lang="en-US" sz="2000" dirty="0"/>
              <a:t>and likes </a:t>
            </a:r>
            <a:r>
              <a:rPr lang="en-US" sz="2000" i="1" dirty="0"/>
              <a:t>regular coffee</a:t>
            </a:r>
            <a:r>
              <a:rPr lang="en-US" sz="2000" dirty="0"/>
              <a:t>, which is shown in Figure 4.14.</a:t>
            </a:r>
          </a:p>
        </p:txBody>
      </p:sp>
      <p:sp>
        <p:nvSpPr>
          <p:cNvPr id="6"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eaLnBrk="1" hangingPunct="1"/>
            <a:r>
              <a:rPr lang="en-US" sz="2400" dirty="0"/>
              <a:t>Figure 4.14 Union of Events </a:t>
            </a:r>
            <a:r>
              <a:rPr lang="en-US" sz="2400" i="1" dirty="0"/>
              <a:t>Female</a:t>
            </a:r>
            <a:r>
              <a:rPr lang="en-US" sz="2400" dirty="0"/>
              <a:t> and </a:t>
            </a:r>
            <a:r>
              <a:rPr lang="en-US" sz="2400" i="1" dirty="0"/>
              <a:t>Likes Regular Coffee</a:t>
            </a:r>
            <a:endParaRPr lang="en-US" sz="2400" dirty="0"/>
          </a:p>
        </p:txBody>
      </p:sp>
      <p:sp>
        <p:nvSpPr>
          <p:cNvPr id="6"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979" y="1479097"/>
            <a:ext cx="4240966" cy="474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eaLnBrk="1" hangingPunct="1"/>
            <a:r>
              <a:rPr lang="en-GB" sz="2400" dirty="0"/>
              <a:t>Addition Rule for Mutually Nonexclusive Events</a:t>
            </a:r>
            <a:endParaRPr lang="en-US" sz="2400" dirty="0"/>
          </a:p>
        </p:txBody>
      </p:sp>
      <p:sp>
        <p:nvSpPr>
          <p:cNvPr id="110595" name="Rectangle 3"/>
          <p:cNvSpPr>
            <a:spLocks noGrp="1" noChangeArrowheads="1"/>
          </p:cNvSpPr>
          <p:nvPr>
            <p:ph type="body" idx="1"/>
          </p:nvPr>
        </p:nvSpPr>
        <p:spPr>
          <a:xfrm>
            <a:off x="152400" y="1600200"/>
            <a:ext cx="8631238" cy="4114800"/>
          </a:xfrm>
        </p:spPr>
        <p:txBody>
          <a:bodyPr/>
          <a:lstStyle/>
          <a:p>
            <a:pPr eaLnBrk="1" hangingPunct="1">
              <a:buFont typeface="Wingdings" charset="2"/>
              <a:buChar char=" "/>
            </a:pPr>
            <a:r>
              <a:rPr lang="en-US" sz="2000" dirty="0">
                <a:solidFill>
                  <a:schemeClr val="hlink"/>
                </a:solidFill>
              </a:rPr>
              <a:t>Addition Rule</a:t>
            </a:r>
          </a:p>
          <a:p>
            <a:pPr eaLnBrk="1" hangingPunct="1">
              <a:buFont typeface="Wingdings" charset="2"/>
              <a:buChar char=" "/>
            </a:pPr>
            <a:endParaRPr lang="en-US" sz="2000" dirty="0">
              <a:solidFill>
                <a:schemeClr val="hlink"/>
              </a:solidFill>
            </a:endParaRPr>
          </a:p>
          <a:p>
            <a:pPr eaLnBrk="1" hangingPunct="1">
              <a:buFont typeface="Wingdings" charset="2"/>
              <a:buChar char=" "/>
            </a:pPr>
            <a:r>
              <a:rPr lang="en-US" sz="2000" dirty="0">
                <a:solidFill>
                  <a:schemeClr val="folHlink"/>
                </a:solidFill>
              </a:rPr>
              <a:t>Addition Rule to Find the Probability of Union of Two Mutually Nonexclusive Events</a:t>
            </a:r>
          </a:p>
          <a:p>
            <a:pPr eaLnBrk="1" hangingPunct="1">
              <a:buFont typeface="Wingdings" charset="2"/>
              <a:buChar char=" "/>
            </a:pPr>
            <a:endParaRPr lang="en-US" sz="2000" dirty="0"/>
          </a:p>
          <a:p>
            <a:pPr eaLnBrk="1" hangingPunct="1">
              <a:buFont typeface="Wingdings" charset="2"/>
              <a:buChar char=" "/>
            </a:pPr>
            <a:r>
              <a:rPr lang="en-US" sz="2000" dirty="0"/>
              <a:t>The portability of the union of two mutually nonexclusive events </a:t>
            </a:r>
            <a:r>
              <a:rPr lang="en-US" sz="2000" i="1" dirty="0"/>
              <a:t>A</a:t>
            </a:r>
            <a:r>
              <a:rPr lang="en-US" sz="2000" dirty="0"/>
              <a:t> and </a:t>
            </a:r>
            <a:r>
              <a:rPr lang="en-US" sz="2000" i="1" dirty="0"/>
              <a:t>B</a:t>
            </a:r>
            <a:r>
              <a:rPr lang="en-US" sz="2000" dirty="0"/>
              <a:t> is</a:t>
            </a:r>
          </a:p>
          <a:p>
            <a:pPr eaLnBrk="1" hangingPunct="1">
              <a:buFont typeface="Wingdings" charset="2"/>
              <a:buChar char=" "/>
            </a:pPr>
            <a:endParaRPr lang="en-US" sz="2000" dirty="0"/>
          </a:p>
          <a:p>
            <a:pPr algn="ctr" eaLnBrk="1" hangingPunct="1">
              <a:buFont typeface="Wingdings" charset="2"/>
              <a:buChar char=" "/>
            </a:pPr>
            <a:r>
              <a:rPr lang="en-GB" sz="2000" i="1" dirty="0"/>
              <a:t>P</a:t>
            </a:r>
            <a:r>
              <a:rPr lang="en-GB" sz="2000" dirty="0"/>
              <a:t>(</a:t>
            </a:r>
            <a:r>
              <a:rPr lang="en-GB" sz="2000" i="1" dirty="0"/>
              <a:t>A </a:t>
            </a:r>
            <a:r>
              <a:rPr lang="en-GB" sz="2000" dirty="0"/>
              <a:t>or</a:t>
            </a:r>
            <a:r>
              <a:rPr lang="en-GB" sz="2000" i="1" dirty="0"/>
              <a:t> B</a:t>
            </a:r>
            <a:r>
              <a:rPr lang="en-GB" sz="2000" dirty="0"/>
              <a:t>)</a:t>
            </a:r>
            <a:r>
              <a:rPr lang="en-GB" sz="2000" i="1" dirty="0"/>
              <a:t> = P</a:t>
            </a:r>
            <a:r>
              <a:rPr lang="en-GB" sz="2000" dirty="0"/>
              <a:t>(</a:t>
            </a:r>
            <a:r>
              <a:rPr lang="en-GB" sz="2000" i="1" dirty="0"/>
              <a:t>A</a:t>
            </a:r>
            <a:r>
              <a:rPr lang="en-GB" sz="2000" dirty="0"/>
              <a:t>)</a:t>
            </a:r>
            <a:r>
              <a:rPr lang="en-GB" sz="2000" i="1" dirty="0"/>
              <a:t> + P</a:t>
            </a:r>
            <a:r>
              <a:rPr lang="en-GB" sz="2000" dirty="0"/>
              <a:t>(</a:t>
            </a:r>
            <a:r>
              <a:rPr lang="en-GB" sz="2000" i="1" dirty="0"/>
              <a:t>B</a:t>
            </a:r>
            <a:r>
              <a:rPr lang="en-GB" sz="2000" dirty="0"/>
              <a:t>)</a:t>
            </a:r>
            <a:r>
              <a:rPr lang="en-GB" sz="2000" i="1" dirty="0"/>
              <a:t> – P</a:t>
            </a:r>
            <a:r>
              <a:rPr lang="en-GB" sz="2000" dirty="0"/>
              <a:t>(</a:t>
            </a:r>
            <a:r>
              <a:rPr lang="en-GB" sz="2000" i="1" dirty="0"/>
              <a:t>A </a:t>
            </a:r>
            <a:r>
              <a:rPr lang="en-GB" sz="2000" dirty="0"/>
              <a:t>and</a:t>
            </a:r>
            <a:r>
              <a:rPr lang="en-GB" sz="2000" i="1" dirty="0"/>
              <a:t> B</a:t>
            </a:r>
            <a:r>
              <a:rPr lang="en-GB" sz="2000" dirty="0"/>
              <a:t>)</a:t>
            </a:r>
            <a:endParaRPr lang="en-US" sz="2000" dirty="0"/>
          </a:p>
        </p:txBody>
      </p:sp>
      <p:sp>
        <p:nvSpPr>
          <p:cNvPr id="6"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eaLnBrk="1" hangingPunct="1"/>
            <a:r>
              <a:rPr lang="en-US" sz="2400" dirty="0"/>
              <a:t>Example 4-27</a:t>
            </a:r>
          </a:p>
        </p:txBody>
      </p:sp>
      <p:sp>
        <p:nvSpPr>
          <p:cNvPr id="111619" name="Rectangle 3"/>
          <p:cNvSpPr>
            <a:spLocks noGrp="1" noChangeArrowheads="1"/>
          </p:cNvSpPr>
          <p:nvPr>
            <p:ph type="body" idx="1"/>
          </p:nvPr>
        </p:nvSpPr>
        <p:spPr>
          <a:xfrm>
            <a:off x="127000" y="1524000"/>
            <a:ext cx="8559800" cy="4114800"/>
          </a:xfrm>
        </p:spPr>
        <p:txBody>
          <a:bodyPr/>
          <a:lstStyle/>
          <a:p>
            <a:pPr eaLnBrk="1" hangingPunct="1">
              <a:lnSpc>
                <a:spcPct val="90000"/>
              </a:lnSpc>
              <a:buFont typeface="Wingdings" charset="2"/>
              <a:buChar char=" "/>
            </a:pPr>
            <a:r>
              <a:rPr lang="en-GB" sz="2000" dirty="0"/>
              <a:t>A university president has proposed that all students must take a course in ethics as a requirement for graduation. Three hundred faculty members  and students from this university were asked about their opinion on this issue. Table 4.10 gives a two-way classification of the responses of these faculty members and students.</a:t>
            </a:r>
          </a:p>
          <a:p>
            <a:pPr eaLnBrk="1" hangingPunct="1">
              <a:lnSpc>
                <a:spcPct val="90000"/>
              </a:lnSpc>
              <a:buFont typeface="Wingdings" charset="2"/>
              <a:buChar char=" "/>
            </a:pPr>
            <a:endParaRPr lang="en-GB" sz="2000" dirty="0"/>
          </a:p>
          <a:p>
            <a:pPr eaLnBrk="1" hangingPunct="1">
              <a:lnSpc>
                <a:spcPct val="90000"/>
              </a:lnSpc>
              <a:buFont typeface="Wingdings" charset="2"/>
              <a:buChar char=" "/>
            </a:pPr>
            <a:r>
              <a:rPr lang="en-GB" sz="2000" dirty="0"/>
              <a:t>Find the probability that one person selected at random from these 300 persons is a faculty member or is in </a:t>
            </a:r>
            <a:r>
              <a:rPr lang="en-GB" sz="2000" dirty="0" err="1"/>
              <a:t>favor</a:t>
            </a:r>
            <a:r>
              <a:rPr lang="en-GB" sz="2000" dirty="0"/>
              <a:t> of this proposal.</a:t>
            </a:r>
            <a:endParaRPr lang="en-US" sz="2000" dirty="0"/>
          </a:p>
        </p:txBody>
      </p:sp>
      <p:sp>
        <p:nvSpPr>
          <p:cNvPr id="6"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eaLnBrk="1" hangingPunct="1"/>
            <a:r>
              <a:rPr lang="en-US" sz="2400" dirty="0"/>
              <a:t>Table 4.10 Two-Way Classification of Responses</a:t>
            </a:r>
          </a:p>
        </p:txBody>
      </p:sp>
      <p:sp>
        <p:nvSpPr>
          <p:cNvPr id="6"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764" y="1905000"/>
            <a:ext cx="8831036" cy="2173155"/>
          </a:xfrm>
          <a:prstGeom prst="rect">
            <a:avLst/>
          </a:prstGeom>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eaLnBrk="1" hangingPunct="1"/>
            <a:r>
              <a:rPr lang="en-US" sz="2400" dirty="0"/>
              <a:t>Example 4-27: Solution</a:t>
            </a:r>
          </a:p>
        </p:txBody>
      </p:sp>
      <p:sp>
        <p:nvSpPr>
          <p:cNvPr id="113667" name="Rectangle 3"/>
          <p:cNvSpPr>
            <a:spLocks noGrp="1" noChangeArrowheads="1"/>
          </p:cNvSpPr>
          <p:nvPr>
            <p:ph type="body" idx="1"/>
          </p:nvPr>
        </p:nvSpPr>
        <p:spPr>
          <a:xfrm>
            <a:off x="457200" y="1524000"/>
            <a:ext cx="8604250" cy="4435475"/>
          </a:xfrm>
        </p:spPr>
        <p:txBody>
          <a:bodyPr/>
          <a:lstStyle/>
          <a:p>
            <a:pPr eaLnBrk="1" hangingPunct="1">
              <a:lnSpc>
                <a:spcPct val="90000"/>
              </a:lnSpc>
              <a:buFont typeface="Wingdings" charset="2"/>
              <a:buNone/>
            </a:pPr>
            <a:r>
              <a:rPr lang="en-GB" sz="2000" dirty="0"/>
              <a:t>From the information in the Table 4.10,</a:t>
            </a:r>
          </a:p>
          <a:p>
            <a:pPr lvl="1" eaLnBrk="1" hangingPunct="1">
              <a:lnSpc>
                <a:spcPct val="90000"/>
              </a:lnSpc>
              <a:buFont typeface="Wingdings" charset="2"/>
              <a:buNone/>
            </a:pPr>
            <a:r>
              <a:rPr lang="en-GB" sz="2000" i="1" dirty="0"/>
              <a:t>P</a:t>
            </a:r>
            <a:r>
              <a:rPr lang="en-GB" sz="2000" dirty="0"/>
              <a:t>(</a:t>
            </a:r>
            <a:r>
              <a:rPr lang="en-GB" sz="2000" i="1" dirty="0"/>
              <a:t>faculty</a:t>
            </a:r>
            <a:r>
              <a:rPr lang="en-GB" sz="2000" dirty="0"/>
              <a:t>) = 70/300 = </a:t>
            </a:r>
            <a:r>
              <a:rPr lang="en-GB" sz="2000" b="1" dirty="0"/>
              <a:t>.2333</a:t>
            </a:r>
          </a:p>
          <a:p>
            <a:pPr lvl="1" eaLnBrk="1" hangingPunct="1">
              <a:lnSpc>
                <a:spcPct val="90000"/>
              </a:lnSpc>
              <a:buFont typeface="Wingdings" charset="2"/>
              <a:buNone/>
            </a:pPr>
            <a:r>
              <a:rPr lang="en-GB" sz="2000" i="1" dirty="0"/>
              <a:t>P</a:t>
            </a:r>
            <a:r>
              <a:rPr lang="en-GB" sz="2000" dirty="0"/>
              <a:t>(</a:t>
            </a:r>
            <a:r>
              <a:rPr lang="en-GB" sz="2000" i="1" dirty="0"/>
              <a:t>in </a:t>
            </a:r>
            <a:r>
              <a:rPr lang="en-GB" sz="2000" i="1" dirty="0" err="1"/>
              <a:t>favor</a:t>
            </a:r>
            <a:r>
              <a:rPr lang="en-GB" sz="2000" dirty="0"/>
              <a:t>) = 135/300 = </a:t>
            </a:r>
            <a:r>
              <a:rPr lang="en-GB" sz="2000" b="1" dirty="0"/>
              <a:t>.4500</a:t>
            </a:r>
          </a:p>
          <a:p>
            <a:pPr lvl="1" eaLnBrk="1" hangingPunct="1">
              <a:lnSpc>
                <a:spcPct val="90000"/>
              </a:lnSpc>
              <a:buFont typeface="Wingdings" charset="2"/>
              <a:buNone/>
            </a:pPr>
            <a:r>
              <a:rPr lang="en-GB" sz="2000" i="1" dirty="0"/>
              <a:t>P</a:t>
            </a:r>
            <a:r>
              <a:rPr lang="en-GB" sz="2000" dirty="0"/>
              <a:t>(</a:t>
            </a:r>
            <a:r>
              <a:rPr lang="en-GB" sz="2000" i="1" dirty="0"/>
              <a:t>faculty</a:t>
            </a:r>
            <a:r>
              <a:rPr lang="en-GB" sz="2000" dirty="0"/>
              <a:t> and </a:t>
            </a:r>
            <a:r>
              <a:rPr lang="en-GB" sz="2000" i="1" dirty="0"/>
              <a:t>in </a:t>
            </a:r>
            <a:r>
              <a:rPr lang="en-GB" sz="2000" i="1" dirty="0" err="1"/>
              <a:t>favor</a:t>
            </a:r>
            <a:r>
              <a:rPr lang="en-GB" sz="2000" dirty="0"/>
              <a:t>) = 45/300 = </a:t>
            </a:r>
            <a:r>
              <a:rPr lang="en-GB" sz="2000" b="1" dirty="0"/>
              <a:t>.1500</a:t>
            </a:r>
          </a:p>
          <a:p>
            <a:pPr lvl="1" eaLnBrk="1" hangingPunct="1">
              <a:lnSpc>
                <a:spcPct val="90000"/>
              </a:lnSpc>
              <a:buFont typeface="Wingdings" charset="2"/>
              <a:buNone/>
            </a:pPr>
            <a:endParaRPr lang="en-GB" sz="2000" dirty="0"/>
          </a:p>
          <a:p>
            <a:pPr eaLnBrk="1" hangingPunct="1">
              <a:lnSpc>
                <a:spcPct val="90000"/>
              </a:lnSpc>
              <a:buFont typeface="Wingdings" charset="2"/>
              <a:buNone/>
            </a:pPr>
            <a:r>
              <a:rPr lang="en-GB" sz="2000" dirty="0"/>
              <a:t>Using the addition rule, we obtain</a:t>
            </a:r>
          </a:p>
          <a:p>
            <a:pPr marL="0" indent="0">
              <a:buNone/>
            </a:pPr>
            <a:r>
              <a:rPr lang="en-US" sz="2000" i="1" dirty="0"/>
              <a:t>   P</a:t>
            </a:r>
            <a:r>
              <a:rPr lang="en-US" sz="2000" dirty="0"/>
              <a:t>(</a:t>
            </a:r>
            <a:r>
              <a:rPr lang="en-US" sz="2000" i="1" dirty="0"/>
              <a:t>faculty </a:t>
            </a:r>
            <a:r>
              <a:rPr lang="en-US" sz="2000" dirty="0"/>
              <a:t>or </a:t>
            </a:r>
            <a:r>
              <a:rPr lang="en-US" sz="2000" i="1" dirty="0"/>
              <a:t>in favor</a:t>
            </a:r>
            <a:r>
              <a:rPr lang="en-US" sz="2000" dirty="0"/>
              <a:t>) </a:t>
            </a:r>
          </a:p>
          <a:p>
            <a:pPr marL="0" indent="0">
              <a:buNone/>
            </a:pPr>
            <a:r>
              <a:rPr lang="en-US" sz="2000" dirty="0"/>
              <a:t>         = </a:t>
            </a:r>
            <a:r>
              <a:rPr lang="en-US" sz="2000" i="1" dirty="0"/>
              <a:t>P</a:t>
            </a:r>
            <a:r>
              <a:rPr lang="en-US" sz="2000" dirty="0"/>
              <a:t>(</a:t>
            </a:r>
            <a:r>
              <a:rPr lang="en-US" sz="2000" i="1" dirty="0"/>
              <a:t>faculty</a:t>
            </a:r>
            <a:r>
              <a:rPr lang="en-US" sz="2000" dirty="0"/>
              <a:t>) + </a:t>
            </a:r>
            <a:r>
              <a:rPr lang="en-US" sz="2000" i="1" dirty="0"/>
              <a:t>P</a:t>
            </a:r>
            <a:r>
              <a:rPr lang="en-US" sz="2000" dirty="0"/>
              <a:t>(</a:t>
            </a:r>
            <a:r>
              <a:rPr lang="en-US" sz="2000" i="1" dirty="0"/>
              <a:t>in favor</a:t>
            </a:r>
            <a:r>
              <a:rPr lang="en-US" sz="2000" dirty="0"/>
              <a:t>) − </a:t>
            </a:r>
            <a:r>
              <a:rPr lang="en-US" sz="2000" i="1" dirty="0"/>
              <a:t>P</a:t>
            </a:r>
            <a:r>
              <a:rPr lang="en-US" sz="2000" dirty="0"/>
              <a:t>(</a:t>
            </a:r>
            <a:r>
              <a:rPr lang="en-US" sz="2000" i="1" dirty="0"/>
              <a:t>faculty </a:t>
            </a:r>
            <a:r>
              <a:rPr lang="en-US" sz="2000" dirty="0"/>
              <a:t>and </a:t>
            </a:r>
            <a:r>
              <a:rPr lang="en-US" sz="2000" i="1" dirty="0"/>
              <a:t>in favor</a:t>
            </a:r>
            <a:r>
              <a:rPr lang="en-US" sz="2000" dirty="0"/>
              <a:t>)</a:t>
            </a:r>
          </a:p>
          <a:p>
            <a:pPr lvl="1" eaLnBrk="1" hangingPunct="1">
              <a:lnSpc>
                <a:spcPct val="90000"/>
              </a:lnSpc>
              <a:buFont typeface="Wingdings" charset="2"/>
              <a:buNone/>
            </a:pPr>
            <a:r>
              <a:rPr lang="en-GB" sz="2000" dirty="0"/>
              <a:t>    =  .2333 + .4500 – .1500 = </a:t>
            </a:r>
            <a:r>
              <a:rPr lang="en-GB" sz="2000" b="1" dirty="0"/>
              <a:t>.5333</a:t>
            </a:r>
            <a:endParaRPr lang="en-US" sz="2000" b="1" dirty="0"/>
          </a:p>
        </p:txBody>
      </p:sp>
      <p:sp>
        <p:nvSpPr>
          <p:cNvPr id="6"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eaLnBrk="1" hangingPunct="1"/>
            <a:r>
              <a:rPr lang="en-US" sz="2400" dirty="0"/>
              <a:t>Example 4-28</a:t>
            </a:r>
          </a:p>
        </p:txBody>
      </p:sp>
      <p:sp>
        <p:nvSpPr>
          <p:cNvPr id="114691" name="Rectangle 3"/>
          <p:cNvSpPr>
            <a:spLocks noGrp="1" noChangeArrowheads="1"/>
          </p:cNvSpPr>
          <p:nvPr>
            <p:ph type="body" idx="1"/>
          </p:nvPr>
        </p:nvSpPr>
        <p:spPr>
          <a:xfrm>
            <a:off x="127000" y="1524000"/>
            <a:ext cx="8559800" cy="4114800"/>
          </a:xfrm>
        </p:spPr>
        <p:txBody>
          <a:bodyPr/>
          <a:lstStyle/>
          <a:p>
            <a:pPr eaLnBrk="1" hangingPunct="1">
              <a:buFont typeface="Wingdings" charset="2"/>
              <a:buChar char=" "/>
            </a:pPr>
            <a:r>
              <a:rPr lang="en-US" sz="2000" dirty="0"/>
              <a:t>In a group of 2500 persons, 1400 are female, 600 are vegetarian, and 400 are female and vegetarian. What is the probability that a randomly selected person from this group is a male or vegetarian?</a:t>
            </a:r>
          </a:p>
        </p:txBody>
      </p:sp>
      <p:sp>
        <p:nvSpPr>
          <p:cNvPr id="6"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eaLnBrk="1" hangingPunct="1"/>
            <a:r>
              <a:rPr lang="en-US" sz="2400" dirty="0"/>
              <a:t>Example 4-28: Solution</a:t>
            </a:r>
          </a:p>
        </p:txBody>
      </p:sp>
      <p:sp>
        <p:nvSpPr>
          <p:cNvPr id="113667" name="Rectangle 3"/>
          <p:cNvSpPr>
            <a:spLocks noGrp="1" noChangeArrowheads="1"/>
          </p:cNvSpPr>
          <p:nvPr>
            <p:ph type="body" idx="1"/>
          </p:nvPr>
        </p:nvSpPr>
        <p:spPr>
          <a:xfrm>
            <a:off x="457200" y="1524001"/>
            <a:ext cx="7924800" cy="3352800"/>
          </a:xfrm>
        </p:spPr>
        <p:txBody>
          <a:bodyPr/>
          <a:lstStyle/>
          <a:p>
            <a:pPr eaLnBrk="1" hangingPunct="1">
              <a:lnSpc>
                <a:spcPct val="90000"/>
              </a:lnSpc>
              <a:buFont typeface="Wingdings" charset="2"/>
              <a:buNone/>
            </a:pPr>
            <a:r>
              <a:rPr lang="en-GB" sz="2000" dirty="0"/>
              <a:t>From the information in the Table 4.11,</a:t>
            </a:r>
          </a:p>
          <a:p>
            <a:pPr lvl="1" eaLnBrk="1" hangingPunct="1">
              <a:lnSpc>
                <a:spcPct val="90000"/>
              </a:lnSpc>
              <a:buFont typeface="Wingdings" charset="2"/>
              <a:buNone/>
            </a:pPr>
            <a:r>
              <a:rPr lang="en-GB" sz="2000" i="1" dirty="0"/>
              <a:t>P</a:t>
            </a:r>
            <a:r>
              <a:rPr lang="en-GB" sz="2000" dirty="0"/>
              <a:t>(</a:t>
            </a:r>
            <a:r>
              <a:rPr lang="en-GB" sz="2000" i="1" dirty="0"/>
              <a:t>male</a:t>
            </a:r>
            <a:r>
              <a:rPr lang="en-GB" sz="2000" dirty="0"/>
              <a:t>) = 1100/2500 = </a:t>
            </a:r>
            <a:r>
              <a:rPr lang="en-GB" sz="2000" b="1" dirty="0"/>
              <a:t>.44</a:t>
            </a:r>
          </a:p>
          <a:p>
            <a:pPr lvl="1" eaLnBrk="1" hangingPunct="1">
              <a:lnSpc>
                <a:spcPct val="90000"/>
              </a:lnSpc>
              <a:buFont typeface="Wingdings" charset="2"/>
              <a:buNone/>
            </a:pPr>
            <a:r>
              <a:rPr lang="en-GB" sz="2000" i="1" dirty="0"/>
              <a:t>P</a:t>
            </a:r>
            <a:r>
              <a:rPr lang="en-GB" sz="2000" dirty="0"/>
              <a:t>(</a:t>
            </a:r>
            <a:r>
              <a:rPr lang="en-GB" sz="2000" i="1" dirty="0"/>
              <a:t>vegetarian</a:t>
            </a:r>
            <a:r>
              <a:rPr lang="en-GB" sz="2000" dirty="0"/>
              <a:t>) = 600/2500 = </a:t>
            </a:r>
            <a:r>
              <a:rPr lang="en-GB" sz="2000" b="1" dirty="0"/>
              <a:t>.24</a:t>
            </a:r>
          </a:p>
          <a:p>
            <a:pPr lvl="1" eaLnBrk="1" hangingPunct="1">
              <a:lnSpc>
                <a:spcPct val="90000"/>
              </a:lnSpc>
              <a:buNone/>
            </a:pPr>
            <a:r>
              <a:rPr lang="en-GB" sz="2000" i="1" dirty="0"/>
              <a:t>P</a:t>
            </a:r>
            <a:r>
              <a:rPr lang="en-GB" sz="2000" dirty="0"/>
              <a:t>(</a:t>
            </a:r>
            <a:r>
              <a:rPr lang="en-GB" sz="2000" i="1" dirty="0"/>
              <a:t>male</a:t>
            </a:r>
            <a:r>
              <a:rPr lang="en-GB" sz="2000" dirty="0"/>
              <a:t> and </a:t>
            </a:r>
            <a:r>
              <a:rPr lang="en-GB" sz="2000" i="1" dirty="0"/>
              <a:t>vegetarian</a:t>
            </a:r>
            <a:r>
              <a:rPr lang="en-GB" sz="2000" dirty="0"/>
              <a:t>) = 200/2500 = </a:t>
            </a:r>
            <a:r>
              <a:rPr lang="en-GB" sz="2000" b="1" dirty="0"/>
              <a:t>.08</a:t>
            </a:r>
          </a:p>
          <a:p>
            <a:pPr lvl="1" eaLnBrk="1" hangingPunct="1">
              <a:lnSpc>
                <a:spcPct val="90000"/>
              </a:lnSpc>
              <a:buFont typeface="Wingdings" charset="2"/>
              <a:buNone/>
            </a:pPr>
            <a:endParaRPr lang="en-GB" sz="2000" dirty="0"/>
          </a:p>
          <a:p>
            <a:pPr eaLnBrk="1" hangingPunct="1">
              <a:lnSpc>
                <a:spcPct val="90000"/>
              </a:lnSpc>
              <a:buFont typeface="Wingdings" charset="2"/>
              <a:buNone/>
            </a:pPr>
            <a:r>
              <a:rPr lang="en-GB" sz="2000" dirty="0"/>
              <a:t>Using the addition rule, we obtain</a:t>
            </a:r>
          </a:p>
          <a:p>
            <a:pPr marL="0" indent="0">
              <a:buNone/>
            </a:pPr>
            <a:r>
              <a:rPr lang="en-US" sz="2000" i="1" dirty="0"/>
              <a:t>   P</a:t>
            </a:r>
            <a:r>
              <a:rPr lang="en-US" sz="2000" dirty="0"/>
              <a:t>(</a:t>
            </a:r>
            <a:r>
              <a:rPr lang="en-US" sz="2000" i="1" dirty="0"/>
              <a:t>male </a:t>
            </a:r>
            <a:r>
              <a:rPr lang="en-US" sz="2000" dirty="0"/>
              <a:t>or </a:t>
            </a:r>
            <a:r>
              <a:rPr lang="en-GB" sz="2000" i="1" dirty="0"/>
              <a:t>vegetarian</a:t>
            </a:r>
            <a:r>
              <a:rPr lang="en-US" sz="2000" dirty="0"/>
              <a:t>) </a:t>
            </a:r>
          </a:p>
          <a:p>
            <a:pPr marL="0" indent="0">
              <a:buNone/>
            </a:pPr>
            <a:r>
              <a:rPr lang="en-US" sz="2000" dirty="0"/>
              <a:t>         = </a:t>
            </a:r>
            <a:r>
              <a:rPr lang="en-US" sz="2000" i="1" dirty="0"/>
              <a:t>P</a:t>
            </a:r>
            <a:r>
              <a:rPr lang="en-US" sz="2000" dirty="0"/>
              <a:t>(</a:t>
            </a:r>
            <a:r>
              <a:rPr lang="en-US" sz="2000" i="1" dirty="0"/>
              <a:t>male</a:t>
            </a:r>
            <a:r>
              <a:rPr lang="en-US" sz="2000" dirty="0"/>
              <a:t>) + </a:t>
            </a:r>
            <a:r>
              <a:rPr lang="en-US" sz="2000" i="1" dirty="0"/>
              <a:t>P</a:t>
            </a:r>
            <a:r>
              <a:rPr lang="en-US" sz="2000" dirty="0"/>
              <a:t>(</a:t>
            </a:r>
            <a:r>
              <a:rPr lang="en-GB" sz="2000" i="1" dirty="0"/>
              <a:t>vegetarian</a:t>
            </a:r>
            <a:r>
              <a:rPr lang="en-US" sz="2000" dirty="0"/>
              <a:t>) − </a:t>
            </a:r>
            <a:r>
              <a:rPr lang="en-US" sz="2000" i="1" dirty="0"/>
              <a:t>P</a:t>
            </a:r>
            <a:r>
              <a:rPr lang="en-US" sz="2000" dirty="0"/>
              <a:t>(</a:t>
            </a:r>
            <a:r>
              <a:rPr lang="en-US" sz="2000" i="1" dirty="0"/>
              <a:t>male </a:t>
            </a:r>
            <a:r>
              <a:rPr lang="en-US" sz="2000" dirty="0"/>
              <a:t>and </a:t>
            </a:r>
            <a:r>
              <a:rPr lang="en-GB" sz="2000" i="1" dirty="0"/>
              <a:t>vegetarian</a:t>
            </a:r>
            <a:r>
              <a:rPr lang="en-US" sz="2000" dirty="0"/>
              <a:t>)</a:t>
            </a:r>
          </a:p>
          <a:p>
            <a:pPr lvl="1" eaLnBrk="1" hangingPunct="1">
              <a:lnSpc>
                <a:spcPct val="90000"/>
              </a:lnSpc>
              <a:buFont typeface="Wingdings" charset="2"/>
              <a:buNone/>
            </a:pPr>
            <a:r>
              <a:rPr lang="en-GB" sz="2000" dirty="0"/>
              <a:t>    =  .44 + .24 – .08 = </a:t>
            </a:r>
            <a:r>
              <a:rPr lang="en-GB" sz="2000" b="1" dirty="0"/>
              <a:t>.60</a:t>
            </a:r>
            <a:endParaRPr lang="en-US" sz="2000" b="1" dirty="0"/>
          </a:p>
        </p:txBody>
      </p:sp>
      <p:sp>
        <p:nvSpPr>
          <p:cNvPr id="6"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spTree>
    <p:extLst>
      <p:ext uri="{BB962C8B-B14F-4D97-AF65-F5344CB8AC3E}">
        <p14:creationId xmlns:p14="http://schemas.microsoft.com/office/powerpoint/2010/main" val="2972314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GB" sz="2400" dirty="0"/>
              <a:t>Event, Simple and Compound Events</a:t>
            </a:r>
          </a:p>
        </p:txBody>
      </p:sp>
      <p:sp>
        <p:nvSpPr>
          <p:cNvPr id="23555" name="Rectangle 3"/>
          <p:cNvSpPr>
            <a:spLocks noGrp="1" noChangeArrowheads="1"/>
          </p:cNvSpPr>
          <p:nvPr>
            <p:ph type="body" idx="1"/>
          </p:nvPr>
        </p:nvSpPr>
        <p:spPr>
          <a:xfrm>
            <a:off x="119062" y="1417638"/>
            <a:ext cx="8415338" cy="1325562"/>
          </a:xfrm>
        </p:spPr>
        <p:txBody>
          <a:bodyPr/>
          <a:lstStyle/>
          <a:p>
            <a:pPr eaLnBrk="1" hangingPunct="1">
              <a:buFont typeface="Wingdings" charset="2"/>
              <a:buChar char=" "/>
            </a:pPr>
            <a:r>
              <a:rPr lang="en-GB" sz="2000" dirty="0">
                <a:solidFill>
                  <a:schemeClr val="folHlink"/>
                </a:solidFill>
              </a:rPr>
              <a:t>Definition</a:t>
            </a:r>
          </a:p>
          <a:p>
            <a:pPr eaLnBrk="1" hangingPunct="1">
              <a:buFont typeface="Wingdings" charset="2"/>
              <a:buChar char=" "/>
            </a:pPr>
            <a:r>
              <a:rPr lang="en-GB" sz="2000" dirty="0"/>
              <a:t>An </a:t>
            </a:r>
            <a:r>
              <a:rPr lang="en-GB" sz="2000" b="1" i="1" u="sng" dirty="0">
                <a:solidFill>
                  <a:schemeClr val="hlink"/>
                </a:solidFill>
              </a:rPr>
              <a:t>event</a:t>
            </a:r>
            <a:r>
              <a:rPr lang="en-GB" sz="2000" dirty="0"/>
              <a:t> is a collection of one or more of the outcomes of an experiment.</a:t>
            </a:r>
          </a:p>
        </p:txBody>
      </p:sp>
      <p:sp>
        <p:nvSpPr>
          <p:cNvPr id="6"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eaLnBrk="1" hangingPunct="1"/>
            <a:r>
              <a:rPr lang="en-US" sz="2400" dirty="0"/>
              <a:t>Addition Rule for Mutually Exclusive Events</a:t>
            </a:r>
          </a:p>
        </p:txBody>
      </p:sp>
      <p:sp>
        <p:nvSpPr>
          <p:cNvPr id="116739" name="Rectangle 3"/>
          <p:cNvSpPr>
            <a:spLocks noGrp="1" noChangeArrowheads="1"/>
          </p:cNvSpPr>
          <p:nvPr>
            <p:ph type="body" idx="1"/>
          </p:nvPr>
        </p:nvSpPr>
        <p:spPr>
          <a:xfrm>
            <a:off x="152400" y="1600200"/>
            <a:ext cx="8229600" cy="4114800"/>
          </a:xfrm>
        </p:spPr>
        <p:txBody>
          <a:bodyPr/>
          <a:lstStyle/>
          <a:p>
            <a:pPr eaLnBrk="1" hangingPunct="1">
              <a:buFont typeface="Wingdings" charset="2"/>
              <a:buChar char=" "/>
            </a:pPr>
            <a:r>
              <a:rPr lang="en-US" sz="2000" dirty="0">
                <a:solidFill>
                  <a:schemeClr val="hlink"/>
                </a:solidFill>
              </a:rPr>
              <a:t>Addition Rule to Find the Probability of the Union of Mutually Exclusive Events</a:t>
            </a:r>
          </a:p>
          <a:p>
            <a:pPr eaLnBrk="1" hangingPunct="1">
              <a:buFont typeface="Wingdings" charset="2"/>
              <a:buChar char=" "/>
            </a:pPr>
            <a:endParaRPr lang="en-US" sz="2000" dirty="0">
              <a:solidFill>
                <a:schemeClr val="hlink"/>
              </a:solidFill>
            </a:endParaRPr>
          </a:p>
          <a:p>
            <a:pPr eaLnBrk="1" hangingPunct="1">
              <a:buFont typeface="Wingdings" charset="2"/>
              <a:buChar char=" "/>
            </a:pPr>
            <a:r>
              <a:rPr lang="en-US" sz="2000" dirty="0"/>
              <a:t>The probability of the union of two mutually exclusive events </a:t>
            </a:r>
            <a:r>
              <a:rPr lang="en-US" sz="2000" i="1" dirty="0"/>
              <a:t>A</a:t>
            </a:r>
            <a:r>
              <a:rPr lang="en-US" sz="2000" dirty="0"/>
              <a:t> and </a:t>
            </a:r>
            <a:r>
              <a:rPr lang="en-US" sz="2000" i="1" dirty="0"/>
              <a:t>B</a:t>
            </a:r>
            <a:r>
              <a:rPr lang="en-US" sz="2000" dirty="0"/>
              <a:t> is</a:t>
            </a:r>
          </a:p>
          <a:p>
            <a:pPr algn="ctr" eaLnBrk="1" hangingPunct="1">
              <a:buFont typeface="Wingdings" charset="2"/>
              <a:buChar char=" "/>
            </a:pPr>
            <a:endParaRPr lang="en-US" sz="2000" i="1" dirty="0"/>
          </a:p>
          <a:p>
            <a:pPr algn="ctr" eaLnBrk="1" hangingPunct="1">
              <a:buFont typeface="Wingdings" charset="2"/>
              <a:buChar char=" "/>
            </a:pPr>
            <a:r>
              <a:rPr lang="en-US" sz="2000" i="1" dirty="0"/>
              <a:t>P</a:t>
            </a:r>
            <a:r>
              <a:rPr lang="en-US" sz="2000" dirty="0"/>
              <a:t>(</a:t>
            </a:r>
            <a:r>
              <a:rPr lang="en-US" sz="2000" i="1" dirty="0"/>
              <a:t>A</a:t>
            </a:r>
            <a:r>
              <a:rPr lang="en-US" sz="2000" dirty="0"/>
              <a:t> or </a:t>
            </a:r>
            <a:r>
              <a:rPr lang="en-US" sz="2000" i="1" dirty="0"/>
              <a:t>B</a:t>
            </a:r>
            <a:r>
              <a:rPr lang="en-US" sz="2000" dirty="0"/>
              <a:t>) = </a:t>
            </a:r>
            <a:r>
              <a:rPr lang="en-US" sz="2000" i="1" dirty="0"/>
              <a:t>P</a:t>
            </a:r>
            <a:r>
              <a:rPr lang="en-US" sz="2000" dirty="0"/>
              <a:t>(</a:t>
            </a:r>
            <a:r>
              <a:rPr lang="en-US" sz="2000" i="1" dirty="0"/>
              <a:t>A</a:t>
            </a:r>
            <a:r>
              <a:rPr lang="en-US" sz="2000" dirty="0"/>
              <a:t>) + </a:t>
            </a:r>
            <a:r>
              <a:rPr lang="en-US" sz="2000" i="1" dirty="0"/>
              <a:t>P</a:t>
            </a:r>
            <a:r>
              <a:rPr lang="en-US" sz="2000" dirty="0"/>
              <a:t>(</a:t>
            </a:r>
            <a:r>
              <a:rPr lang="en-US" sz="2000" i="1" dirty="0"/>
              <a:t>B</a:t>
            </a:r>
            <a:r>
              <a:rPr lang="en-US" sz="2000" dirty="0"/>
              <a:t>)</a:t>
            </a:r>
          </a:p>
        </p:txBody>
      </p:sp>
      <p:sp>
        <p:nvSpPr>
          <p:cNvPr id="6"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eaLnBrk="1" hangingPunct="1"/>
            <a:r>
              <a:rPr lang="en-US" sz="2400" dirty="0"/>
              <a:t>Example 4-29</a:t>
            </a:r>
          </a:p>
        </p:txBody>
      </p:sp>
      <p:sp>
        <p:nvSpPr>
          <p:cNvPr id="117763" name="Rectangle 3"/>
          <p:cNvSpPr>
            <a:spLocks noGrp="1" noChangeArrowheads="1"/>
          </p:cNvSpPr>
          <p:nvPr>
            <p:ph type="body" idx="1"/>
          </p:nvPr>
        </p:nvSpPr>
        <p:spPr>
          <a:xfrm>
            <a:off x="457200" y="1524000"/>
            <a:ext cx="8262938" cy="3657600"/>
          </a:xfrm>
        </p:spPr>
        <p:txBody>
          <a:bodyPr/>
          <a:lstStyle/>
          <a:p>
            <a:pPr marL="0" indent="0">
              <a:buNone/>
            </a:pPr>
            <a:r>
              <a:rPr lang="en-US" sz="2000" dirty="0"/>
              <a:t>Refer to Example 4–27. A university president proposed that all students must take a course in ethics as a requirement for graduation. Three hundred faculty members and students from this university were asked about their opinion on this issue. The following table, reproduced from Table 4.10 in Example 4–27, gives a two-way classification of the responses of these faculty members and students. </a:t>
            </a:r>
          </a:p>
          <a:p>
            <a:pPr marL="0" indent="0" eaLnBrk="1" hangingPunct="1">
              <a:buNone/>
            </a:pPr>
            <a:r>
              <a:rPr lang="en-US" sz="2000" dirty="0"/>
              <a:t>What is the probability that a randomly selected person from these 300 faculty members and students is in favor of the proposal or is neutral?</a:t>
            </a:r>
          </a:p>
        </p:txBody>
      </p:sp>
      <p:sp>
        <p:nvSpPr>
          <p:cNvPr id="6"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eaLnBrk="1" hangingPunct="1"/>
            <a:r>
              <a:rPr lang="en-US" sz="2400" dirty="0"/>
              <a:t>Example 4-29: Solution</a:t>
            </a:r>
          </a:p>
        </p:txBody>
      </p:sp>
      <p:sp>
        <p:nvSpPr>
          <p:cNvPr id="6"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752600"/>
            <a:ext cx="8773105" cy="3757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eaLnBrk="1" hangingPunct="1"/>
            <a:r>
              <a:rPr lang="en-US" sz="2400" dirty="0"/>
              <a:t>Example 4-29: Solution</a:t>
            </a:r>
          </a:p>
        </p:txBody>
      </p:sp>
      <p:sp>
        <p:nvSpPr>
          <p:cNvPr id="119811" name="Rectangle 3"/>
          <p:cNvSpPr>
            <a:spLocks noGrp="1" noChangeArrowheads="1"/>
          </p:cNvSpPr>
          <p:nvPr>
            <p:ph type="body" idx="1"/>
          </p:nvPr>
        </p:nvSpPr>
        <p:spPr>
          <a:xfrm>
            <a:off x="504825" y="1524000"/>
            <a:ext cx="7877175" cy="2819400"/>
          </a:xfrm>
        </p:spPr>
        <p:txBody>
          <a:bodyPr/>
          <a:lstStyle/>
          <a:p>
            <a:pPr eaLnBrk="1" hangingPunct="1">
              <a:buFont typeface="Wingdings" charset="2"/>
              <a:buNone/>
            </a:pPr>
            <a:r>
              <a:rPr lang="en-US" sz="2000" dirty="0"/>
              <a:t>From the given information,</a:t>
            </a:r>
          </a:p>
          <a:p>
            <a:pPr lvl="1" eaLnBrk="1" hangingPunct="1">
              <a:buFont typeface="Wingdings" charset="2"/>
              <a:buNone/>
            </a:pPr>
            <a:r>
              <a:rPr lang="en-US" sz="2000" i="1" dirty="0"/>
              <a:t>P</a:t>
            </a:r>
            <a:r>
              <a:rPr lang="en-US" sz="2000" dirty="0"/>
              <a:t>(</a:t>
            </a:r>
            <a:r>
              <a:rPr lang="en-US" sz="2000" i="1" dirty="0"/>
              <a:t>in favor</a:t>
            </a:r>
            <a:r>
              <a:rPr lang="en-US" sz="2000" dirty="0"/>
              <a:t>) = 135/300 = </a:t>
            </a:r>
            <a:r>
              <a:rPr lang="en-US" sz="2000" b="1" dirty="0"/>
              <a:t>.4500</a:t>
            </a:r>
          </a:p>
          <a:p>
            <a:pPr lvl="1" eaLnBrk="1" hangingPunct="1">
              <a:buFont typeface="Wingdings" charset="2"/>
              <a:buNone/>
            </a:pPr>
            <a:r>
              <a:rPr lang="en-US" sz="2000" i="1" dirty="0"/>
              <a:t>P(neutral</a:t>
            </a:r>
            <a:r>
              <a:rPr lang="en-US" sz="2000" dirty="0"/>
              <a:t>) = 40/300 = </a:t>
            </a:r>
            <a:r>
              <a:rPr lang="en-US" sz="2000" b="1" dirty="0"/>
              <a:t>.1333</a:t>
            </a:r>
          </a:p>
          <a:p>
            <a:pPr eaLnBrk="1" hangingPunct="1">
              <a:buFont typeface="Wingdings" charset="2"/>
              <a:buNone/>
            </a:pPr>
            <a:endParaRPr lang="en-US" sz="2000" dirty="0"/>
          </a:p>
          <a:p>
            <a:pPr eaLnBrk="1" hangingPunct="1">
              <a:buFont typeface="Wingdings" charset="2"/>
              <a:buNone/>
            </a:pPr>
            <a:r>
              <a:rPr lang="en-US" sz="2000" dirty="0"/>
              <a:t>Hence,</a:t>
            </a:r>
          </a:p>
          <a:p>
            <a:pPr lvl="1" eaLnBrk="1" hangingPunct="1">
              <a:buFont typeface="Wingdings" charset="2"/>
              <a:buNone/>
            </a:pPr>
            <a:r>
              <a:rPr lang="en-US" sz="2000" i="1" dirty="0"/>
              <a:t>P</a:t>
            </a:r>
            <a:r>
              <a:rPr lang="en-US" sz="2000" dirty="0"/>
              <a:t>(</a:t>
            </a:r>
            <a:r>
              <a:rPr lang="en-US" sz="2000" i="1" dirty="0"/>
              <a:t>in favor</a:t>
            </a:r>
            <a:r>
              <a:rPr lang="en-US" sz="2000" dirty="0"/>
              <a:t> or </a:t>
            </a:r>
            <a:r>
              <a:rPr lang="en-US" sz="2000" i="1" dirty="0"/>
              <a:t>neutral</a:t>
            </a:r>
            <a:r>
              <a:rPr lang="en-US" sz="2000" dirty="0"/>
              <a:t>) = .4500 + .1333 = </a:t>
            </a:r>
            <a:r>
              <a:rPr lang="en-US" sz="2000" b="1" dirty="0"/>
              <a:t>.5833</a:t>
            </a:r>
          </a:p>
        </p:txBody>
      </p:sp>
      <p:sp>
        <p:nvSpPr>
          <p:cNvPr id="6"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eaLnBrk="1" hangingPunct="1"/>
            <a:r>
              <a:rPr lang="en-US" sz="2400" dirty="0"/>
              <a:t>Example 4-30</a:t>
            </a:r>
          </a:p>
        </p:txBody>
      </p:sp>
      <p:sp>
        <p:nvSpPr>
          <p:cNvPr id="121859" name="Rectangle 3"/>
          <p:cNvSpPr>
            <a:spLocks noGrp="1" noChangeArrowheads="1"/>
          </p:cNvSpPr>
          <p:nvPr>
            <p:ph type="body" idx="1"/>
          </p:nvPr>
        </p:nvSpPr>
        <p:spPr>
          <a:xfrm>
            <a:off x="123825" y="1524000"/>
            <a:ext cx="8486775" cy="4114800"/>
          </a:xfrm>
        </p:spPr>
        <p:txBody>
          <a:bodyPr/>
          <a:lstStyle/>
          <a:p>
            <a:pPr eaLnBrk="1" hangingPunct="1">
              <a:buFont typeface="Wingdings" charset="2"/>
              <a:buChar char=" "/>
            </a:pPr>
            <a:r>
              <a:rPr lang="en-GB" sz="2000" dirty="0"/>
              <a:t>Consider the experiment of rolling a die once. What is the probability that a number less than 3 or a number greater than 4 is obtained?</a:t>
            </a:r>
            <a:endParaRPr lang="en-US" sz="2000" dirty="0"/>
          </a:p>
        </p:txBody>
      </p:sp>
      <p:sp>
        <p:nvSpPr>
          <p:cNvPr id="6"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eaLnBrk="1" hangingPunct="1"/>
            <a:r>
              <a:rPr lang="en-US" sz="2400" dirty="0"/>
              <a:t>Example 4-30: Solution</a:t>
            </a:r>
          </a:p>
        </p:txBody>
      </p:sp>
      <p:sp>
        <p:nvSpPr>
          <p:cNvPr id="123907" name="Rectangle 3"/>
          <p:cNvSpPr>
            <a:spLocks noGrp="1" noChangeArrowheads="1"/>
          </p:cNvSpPr>
          <p:nvPr>
            <p:ph type="body" idx="1"/>
          </p:nvPr>
        </p:nvSpPr>
        <p:spPr>
          <a:xfrm>
            <a:off x="457200" y="1524001"/>
            <a:ext cx="8354786" cy="2819400"/>
          </a:xfrm>
        </p:spPr>
        <p:txBody>
          <a:bodyPr/>
          <a:lstStyle/>
          <a:p>
            <a:pPr marL="0" indent="0">
              <a:buNone/>
            </a:pPr>
            <a:r>
              <a:rPr lang="en-US" sz="2000" dirty="0"/>
              <a:t>Here, the event </a:t>
            </a:r>
            <a:r>
              <a:rPr lang="en-US" sz="2000" i="1" dirty="0"/>
              <a:t>a number less than 3 is obtained </a:t>
            </a:r>
            <a:r>
              <a:rPr lang="en-US" sz="2000" dirty="0"/>
              <a:t>happens if either 1 or 2 is rolled on the die, and the event </a:t>
            </a:r>
            <a:r>
              <a:rPr lang="en-US" sz="2000" i="1" dirty="0"/>
              <a:t>a number greater than 4 is obtained </a:t>
            </a:r>
            <a:r>
              <a:rPr lang="en-US" sz="2000" dirty="0"/>
              <a:t>happens if either 5 or 6 is rolled on the die. Thus, these two events are mutually exclusive as they do not have any common outcome and cannot happen together. Hence, their joint probability is zero. </a:t>
            </a:r>
          </a:p>
          <a:p>
            <a:pPr marL="0" indent="0">
              <a:buNone/>
            </a:pPr>
            <a:r>
              <a:rPr lang="en-US" sz="2000" i="1" dirty="0"/>
              <a:t>    P</a:t>
            </a:r>
            <a:r>
              <a:rPr lang="en-US" sz="2000" dirty="0"/>
              <a:t>(</a:t>
            </a:r>
            <a:r>
              <a:rPr lang="en-US" sz="2000" i="1" dirty="0"/>
              <a:t>a number less than 3 is obtained</a:t>
            </a:r>
            <a:r>
              <a:rPr lang="en-US" sz="2000" dirty="0"/>
              <a:t>) = </a:t>
            </a:r>
            <a:r>
              <a:rPr lang="en-US" sz="2000" b="1" dirty="0"/>
              <a:t>2/6</a:t>
            </a:r>
          </a:p>
          <a:p>
            <a:pPr marL="0" indent="0">
              <a:buNone/>
            </a:pPr>
            <a:r>
              <a:rPr lang="en-US" sz="2000" i="1" dirty="0"/>
              <a:t>    P</a:t>
            </a:r>
            <a:r>
              <a:rPr lang="en-US" sz="2000" dirty="0"/>
              <a:t>(</a:t>
            </a:r>
            <a:r>
              <a:rPr lang="en-US" sz="2000" i="1" dirty="0"/>
              <a:t>a number greater than 4 is obtained</a:t>
            </a:r>
            <a:r>
              <a:rPr lang="en-US" sz="2000" dirty="0"/>
              <a:t>) = </a:t>
            </a:r>
            <a:r>
              <a:rPr lang="en-US" sz="2000" b="1" dirty="0"/>
              <a:t>2/6</a:t>
            </a:r>
          </a:p>
        </p:txBody>
      </p:sp>
      <p:sp>
        <p:nvSpPr>
          <p:cNvPr id="6"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eaLnBrk="1" hangingPunct="1"/>
            <a:r>
              <a:rPr lang="en-US" sz="2400" dirty="0"/>
              <a:t>Example 4-30: Solution</a:t>
            </a:r>
          </a:p>
        </p:txBody>
      </p:sp>
      <p:sp>
        <p:nvSpPr>
          <p:cNvPr id="123907" name="Rectangle 3"/>
          <p:cNvSpPr>
            <a:spLocks noGrp="1" noChangeArrowheads="1"/>
          </p:cNvSpPr>
          <p:nvPr>
            <p:ph type="body" idx="1"/>
          </p:nvPr>
        </p:nvSpPr>
        <p:spPr>
          <a:xfrm>
            <a:off x="457200" y="1524001"/>
            <a:ext cx="8354786" cy="1143000"/>
          </a:xfrm>
        </p:spPr>
        <p:txBody>
          <a:bodyPr/>
          <a:lstStyle/>
          <a:p>
            <a:pPr marL="0" indent="0">
              <a:buNone/>
            </a:pPr>
            <a:r>
              <a:rPr lang="en-US" sz="2000" dirty="0"/>
              <a:t>The probability of the union of these two events is:</a:t>
            </a:r>
          </a:p>
          <a:p>
            <a:pPr marL="0" indent="0">
              <a:buNone/>
            </a:pPr>
            <a:r>
              <a:rPr lang="en-US" sz="2000" i="1" dirty="0"/>
              <a:t>    P</a:t>
            </a:r>
            <a:r>
              <a:rPr lang="en-US" sz="2000" dirty="0"/>
              <a:t>(</a:t>
            </a:r>
            <a:r>
              <a:rPr lang="en-US" sz="2000" i="1" dirty="0"/>
              <a:t>a number less than 3 is obtained </a:t>
            </a:r>
            <a:r>
              <a:rPr lang="en-US" sz="2000" dirty="0"/>
              <a:t>or </a:t>
            </a:r>
            <a:r>
              <a:rPr lang="en-US" sz="2000" i="1" dirty="0"/>
              <a:t>a number </a:t>
            </a:r>
          </a:p>
          <a:p>
            <a:pPr marL="0" indent="0">
              <a:buNone/>
            </a:pPr>
            <a:r>
              <a:rPr lang="en-US" sz="2000" i="1" dirty="0"/>
              <a:t>       greater than 4 is obtained</a:t>
            </a:r>
            <a:r>
              <a:rPr lang="en-US" sz="2000" dirty="0"/>
              <a:t>) = 2/6 + 2/6 = </a:t>
            </a:r>
            <a:r>
              <a:rPr lang="en-US" sz="2000" b="1" dirty="0"/>
              <a:t>.6667</a:t>
            </a:r>
            <a:endParaRPr lang="en-US" sz="2000" dirty="0"/>
          </a:p>
        </p:txBody>
      </p:sp>
      <p:sp>
        <p:nvSpPr>
          <p:cNvPr id="6"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spTree>
    <p:extLst>
      <p:ext uri="{BB962C8B-B14F-4D97-AF65-F5344CB8AC3E}">
        <p14:creationId xmlns:p14="http://schemas.microsoft.com/office/powerpoint/2010/main" val="60417493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GB" sz="2400" b="1" dirty="0">
                <a:solidFill>
                  <a:srgbClr val="002060"/>
                </a:solidFill>
              </a:rPr>
              <a:t>4.6 Counting Rule, Factorials, Combinations, and Permutations</a:t>
            </a:r>
          </a:p>
        </p:txBody>
      </p:sp>
      <p:sp>
        <p:nvSpPr>
          <p:cNvPr id="44035" name="Rectangle 3"/>
          <p:cNvSpPr>
            <a:spLocks noGrp="1" noChangeArrowheads="1"/>
          </p:cNvSpPr>
          <p:nvPr>
            <p:ph type="body" idx="1"/>
          </p:nvPr>
        </p:nvSpPr>
        <p:spPr>
          <a:xfrm>
            <a:off x="36512" y="1524000"/>
            <a:ext cx="8955088" cy="2819400"/>
          </a:xfrm>
        </p:spPr>
        <p:txBody>
          <a:bodyPr/>
          <a:lstStyle/>
          <a:p>
            <a:pPr eaLnBrk="1" hangingPunct="1">
              <a:buFont typeface="Wingdings" charset="2"/>
              <a:buChar char=" "/>
            </a:pPr>
            <a:r>
              <a:rPr lang="en-GB" sz="2000" dirty="0">
                <a:solidFill>
                  <a:schemeClr val="hlink"/>
                </a:solidFill>
              </a:rPr>
              <a:t>Counting Rule to Find Total Outcomes</a:t>
            </a:r>
          </a:p>
          <a:p>
            <a:pPr eaLnBrk="1" hangingPunct="1">
              <a:buFont typeface="Wingdings" charset="2"/>
              <a:buChar char=" "/>
            </a:pPr>
            <a:endParaRPr lang="en-GB" sz="2000" dirty="0"/>
          </a:p>
          <a:p>
            <a:pPr eaLnBrk="1" hangingPunct="1">
              <a:buFont typeface="Wingdings" charset="2"/>
              <a:buChar char=" "/>
            </a:pPr>
            <a:r>
              <a:rPr lang="en-GB" sz="2000" dirty="0"/>
              <a:t>If an experiment consists of three steps and if the first step can result in </a:t>
            </a:r>
            <a:r>
              <a:rPr lang="en-GB" sz="2000" i="1" dirty="0">
                <a:latin typeface="Times New Roman" charset="0"/>
              </a:rPr>
              <a:t>m</a:t>
            </a:r>
            <a:r>
              <a:rPr lang="en-GB" sz="2000" dirty="0"/>
              <a:t> outcomes, the second step in </a:t>
            </a:r>
            <a:r>
              <a:rPr lang="en-GB" sz="2000" i="1" dirty="0">
                <a:latin typeface="Times New Roman" charset="0"/>
              </a:rPr>
              <a:t>n</a:t>
            </a:r>
            <a:r>
              <a:rPr lang="en-GB" sz="2000" dirty="0"/>
              <a:t> outcomes, and the third in </a:t>
            </a:r>
            <a:r>
              <a:rPr lang="en-GB" sz="2000" i="1" dirty="0">
                <a:latin typeface="Times New Roman" charset="0"/>
              </a:rPr>
              <a:t>k</a:t>
            </a:r>
            <a:r>
              <a:rPr lang="en-GB" sz="2000" dirty="0"/>
              <a:t> outcomes, then</a:t>
            </a:r>
          </a:p>
          <a:p>
            <a:pPr eaLnBrk="1" hangingPunct="1">
              <a:buFont typeface="Wingdings" charset="2"/>
              <a:buChar char=" "/>
            </a:pPr>
            <a:endParaRPr lang="en-GB" sz="2000" dirty="0"/>
          </a:p>
          <a:p>
            <a:pPr algn="ctr" eaLnBrk="1" hangingPunct="1">
              <a:buFont typeface="Wingdings" charset="2"/>
              <a:buChar char=" "/>
            </a:pPr>
            <a:r>
              <a:rPr lang="en-GB" sz="2000" dirty="0"/>
              <a:t>Total outcomes for the experiment = </a:t>
            </a:r>
            <a:r>
              <a:rPr lang="en-GB" sz="2400" i="1" dirty="0">
                <a:latin typeface="Times New Roman" charset="0"/>
              </a:rPr>
              <a:t>m</a:t>
            </a:r>
            <a:r>
              <a:rPr lang="en-GB" sz="2000" dirty="0"/>
              <a:t> </a:t>
            </a:r>
            <a:r>
              <a:rPr lang="en-GB" sz="2000" dirty="0">
                <a:sym typeface="Wingdings" panose="05000000000000000000" pitchFamily="2" charset="2"/>
              </a:rPr>
              <a:t></a:t>
            </a:r>
            <a:r>
              <a:rPr lang="en-GB" sz="2000" dirty="0"/>
              <a:t> </a:t>
            </a:r>
            <a:r>
              <a:rPr lang="en-GB" sz="2400" i="1" dirty="0">
                <a:latin typeface="Times New Roman" charset="0"/>
              </a:rPr>
              <a:t>n</a:t>
            </a:r>
            <a:r>
              <a:rPr lang="en-GB" sz="2000" dirty="0"/>
              <a:t> </a:t>
            </a:r>
            <a:r>
              <a:rPr lang="en-GB" sz="2000" dirty="0">
                <a:sym typeface="Wingdings" panose="05000000000000000000" pitchFamily="2" charset="2"/>
              </a:rPr>
              <a:t></a:t>
            </a:r>
            <a:r>
              <a:rPr lang="en-GB" sz="2000" dirty="0"/>
              <a:t> </a:t>
            </a:r>
            <a:r>
              <a:rPr lang="en-GB" sz="2400" i="1" dirty="0">
                <a:latin typeface="Times New Roman" charset="0"/>
              </a:rPr>
              <a:t>k</a:t>
            </a:r>
            <a:endParaRPr lang="en-GB" sz="2000" i="1" dirty="0">
              <a:latin typeface="Times New Roman" charset="0"/>
            </a:endParaRPr>
          </a:p>
          <a:p>
            <a:pPr eaLnBrk="1" hangingPunct="1">
              <a:buFont typeface="Wingdings" charset="2"/>
              <a:buNone/>
            </a:pPr>
            <a:endParaRPr lang="en-GB" sz="2000" dirty="0"/>
          </a:p>
        </p:txBody>
      </p:sp>
      <p:sp>
        <p:nvSpPr>
          <p:cNvPr id="7"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spTree>
    <p:extLst>
      <p:ext uri="{BB962C8B-B14F-4D97-AF65-F5344CB8AC3E}">
        <p14:creationId xmlns:p14="http://schemas.microsoft.com/office/powerpoint/2010/main" val="111116648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GB" sz="2400" dirty="0"/>
              <a:t>Example 4-31</a:t>
            </a:r>
          </a:p>
        </p:txBody>
      </p:sp>
      <p:sp>
        <p:nvSpPr>
          <p:cNvPr id="45059" name="Rectangle 3"/>
          <p:cNvSpPr>
            <a:spLocks noGrp="1" noChangeArrowheads="1"/>
          </p:cNvSpPr>
          <p:nvPr>
            <p:ph type="body" idx="1"/>
          </p:nvPr>
        </p:nvSpPr>
        <p:spPr>
          <a:xfrm>
            <a:off x="131762" y="1524000"/>
            <a:ext cx="8631238" cy="2286000"/>
          </a:xfrm>
        </p:spPr>
        <p:txBody>
          <a:bodyPr/>
          <a:lstStyle/>
          <a:p>
            <a:pPr eaLnBrk="1" hangingPunct="1">
              <a:buFont typeface="Wingdings" charset="2"/>
              <a:buChar char=" "/>
            </a:pPr>
            <a:r>
              <a:rPr lang="en-US" sz="2000" dirty="0"/>
              <a:t>Consider three tosses of a coin. How many total outcomes this experiment has?</a:t>
            </a:r>
            <a:endParaRPr lang="en-GB" sz="2000" i="1" dirty="0">
              <a:latin typeface="Times New Roman" charset="0"/>
            </a:endParaRPr>
          </a:p>
        </p:txBody>
      </p:sp>
      <p:sp>
        <p:nvSpPr>
          <p:cNvPr id="6"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spTree>
    <p:extLst>
      <p:ext uri="{BB962C8B-B14F-4D97-AF65-F5344CB8AC3E}">
        <p14:creationId xmlns:p14="http://schemas.microsoft.com/office/powerpoint/2010/main" val="21960176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GB" sz="2400" dirty="0"/>
              <a:t>Example 4-31: Solution</a:t>
            </a:r>
          </a:p>
        </p:txBody>
      </p:sp>
      <p:sp>
        <p:nvSpPr>
          <p:cNvPr id="45059" name="Rectangle 3"/>
          <p:cNvSpPr>
            <a:spLocks noGrp="1" noChangeArrowheads="1"/>
          </p:cNvSpPr>
          <p:nvPr>
            <p:ph type="body" idx="1"/>
          </p:nvPr>
        </p:nvSpPr>
        <p:spPr>
          <a:xfrm>
            <a:off x="131762" y="1524000"/>
            <a:ext cx="8631238" cy="3276600"/>
          </a:xfrm>
        </p:spPr>
        <p:txBody>
          <a:bodyPr/>
          <a:lstStyle/>
          <a:p>
            <a:pPr eaLnBrk="1" hangingPunct="1">
              <a:buFont typeface="Wingdings" charset="2"/>
              <a:buChar char=" "/>
            </a:pPr>
            <a:r>
              <a:rPr lang="en-GB" sz="2000" dirty="0"/>
              <a:t>This experiment of tossing a coin three times has three steps: the first toss, the second toss, and the third toss. Each step has two outcomes: a head and a tail. Thus, </a:t>
            </a:r>
          </a:p>
          <a:p>
            <a:pPr eaLnBrk="1" hangingPunct="1">
              <a:buFont typeface="Wingdings" charset="2"/>
              <a:buChar char=" "/>
            </a:pPr>
            <a:endParaRPr lang="en-GB" sz="2000" dirty="0"/>
          </a:p>
          <a:p>
            <a:pPr algn="ctr" eaLnBrk="1" hangingPunct="1">
              <a:buFont typeface="Wingdings" charset="2"/>
              <a:buChar char=" "/>
            </a:pPr>
            <a:r>
              <a:rPr lang="en-GB" sz="2000" dirty="0"/>
              <a:t>Total outcomes for three tosses of a coin = 2 x 2 x 2 = </a:t>
            </a:r>
            <a:r>
              <a:rPr lang="en-GB" sz="2000" b="1" dirty="0"/>
              <a:t>8</a:t>
            </a:r>
          </a:p>
          <a:p>
            <a:pPr eaLnBrk="1" hangingPunct="1">
              <a:buFont typeface="Wingdings" charset="2"/>
              <a:buChar char=" "/>
            </a:pPr>
            <a:endParaRPr lang="en-GB" sz="2000" dirty="0"/>
          </a:p>
          <a:p>
            <a:pPr eaLnBrk="1" hangingPunct="1">
              <a:buFont typeface="Wingdings" charset="2"/>
              <a:buChar char=" "/>
            </a:pPr>
            <a:r>
              <a:rPr lang="en-GB" sz="2000" dirty="0"/>
              <a:t>The eight outcomes for this experiment are </a:t>
            </a:r>
          </a:p>
          <a:p>
            <a:pPr eaLnBrk="1" hangingPunct="1">
              <a:buFont typeface="Wingdings" charset="2"/>
              <a:buChar char=" "/>
            </a:pPr>
            <a:r>
              <a:rPr lang="en-GB" sz="2000" i="1" dirty="0">
                <a:latin typeface="Times New Roman" charset="0"/>
              </a:rPr>
              <a:t>  </a:t>
            </a:r>
          </a:p>
          <a:p>
            <a:pPr eaLnBrk="1" hangingPunct="1">
              <a:buFont typeface="Wingdings" charset="2"/>
              <a:buChar char=" "/>
            </a:pPr>
            <a:r>
              <a:rPr lang="en-GB" sz="2000" i="1" dirty="0">
                <a:latin typeface="Times New Roman" charset="0"/>
              </a:rPr>
              <a:t>        HHH</a:t>
            </a:r>
            <a:r>
              <a:rPr lang="en-GB" sz="2000" dirty="0"/>
              <a:t>, </a:t>
            </a:r>
            <a:r>
              <a:rPr lang="en-GB" sz="2000" i="1" dirty="0">
                <a:latin typeface="Times New Roman" charset="0"/>
              </a:rPr>
              <a:t>HHT</a:t>
            </a:r>
            <a:r>
              <a:rPr lang="en-GB" sz="2000" dirty="0"/>
              <a:t>, </a:t>
            </a:r>
            <a:r>
              <a:rPr lang="en-GB" sz="2000" i="1" dirty="0">
                <a:latin typeface="Times New Roman" charset="0"/>
              </a:rPr>
              <a:t>HTH</a:t>
            </a:r>
            <a:r>
              <a:rPr lang="en-GB" sz="2000" dirty="0"/>
              <a:t>, </a:t>
            </a:r>
            <a:r>
              <a:rPr lang="en-GB" sz="2000" i="1" dirty="0">
                <a:latin typeface="Times New Roman" charset="0"/>
              </a:rPr>
              <a:t>HTT</a:t>
            </a:r>
            <a:r>
              <a:rPr lang="en-GB" sz="2000" dirty="0"/>
              <a:t>, </a:t>
            </a:r>
            <a:r>
              <a:rPr lang="en-GB" sz="2000" i="1" dirty="0">
                <a:latin typeface="Times New Roman" charset="0"/>
              </a:rPr>
              <a:t>THH</a:t>
            </a:r>
            <a:r>
              <a:rPr lang="en-GB" sz="2000" dirty="0"/>
              <a:t>, </a:t>
            </a:r>
            <a:r>
              <a:rPr lang="en-GB" sz="2000" i="1" dirty="0">
                <a:latin typeface="Times New Roman" charset="0"/>
              </a:rPr>
              <a:t>THT</a:t>
            </a:r>
            <a:r>
              <a:rPr lang="en-GB" sz="2000" dirty="0"/>
              <a:t>, </a:t>
            </a:r>
            <a:r>
              <a:rPr lang="en-GB" sz="2000" i="1" dirty="0">
                <a:latin typeface="Times New Roman" charset="0"/>
              </a:rPr>
              <a:t>TTH</a:t>
            </a:r>
            <a:r>
              <a:rPr lang="en-GB" sz="2000" dirty="0"/>
              <a:t>, and </a:t>
            </a:r>
            <a:r>
              <a:rPr lang="en-GB" sz="2000" i="1" dirty="0">
                <a:latin typeface="Times New Roman" charset="0"/>
              </a:rPr>
              <a:t>TTT</a:t>
            </a:r>
          </a:p>
        </p:txBody>
      </p:sp>
      <p:sp>
        <p:nvSpPr>
          <p:cNvPr id="6"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spTree>
    <p:extLst>
      <p:ext uri="{BB962C8B-B14F-4D97-AF65-F5344CB8AC3E}">
        <p14:creationId xmlns:p14="http://schemas.microsoft.com/office/powerpoint/2010/main" val="33511651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GB" sz="2400" dirty="0"/>
              <a:t>Event, Simple and Compound Events</a:t>
            </a:r>
          </a:p>
        </p:txBody>
      </p:sp>
      <p:sp>
        <p:nvSpPr>
          <p:cNvPr id="24579" name="Rectangle 3"/>
          <p:cNvSpPr>
            <a:spLocks noGrp="1" noChangeArrowheads="1"/>
          </p:cNvSpPr>
          <p:nvPr>
            <p:ph type="body" idx="1"/>
          </p:nvPr>
        </p:nvSpPr>
        <p:spPr>
          <a:xfrm>
            <a:off x="163513" y="1524000"/>
            <a:ext cx="8066087" cy="4114800"/>
          </a:xfrm>
        </p:spPr>
        <p:txBody>
          <a:bodyPr/>
          <a:lstStyle/>
          <a:p>
            <a:pPr eaLnBrk="1" hangingPunct="1">
              <a:buFont typeface="Wingdings" charset="2"/>
              <a:buChar char=" "/>
            </a:pPr>
            <a:r>
              <a:rPr lang="en-GB" sz="2000" dirty="0">
                <a:solidFill>
                  <a:schemeClr val="folHlink"/>
                </a:solidFill>
              </a:rPr>
              <a:t>Definition</a:t>
            </a:r>
          </a:p>
          <a:p>
            <a:pPr eaLnBrk="1" hangingPunct="1">
              <a:buFont typeface="Wingdings" charset="2"/>
              <a:buChar char=" "/>
            </a:pPr>
            <a:r>
              <a:rPr lang="en-GB" sz="2000" dirty="0"/>
              <a:t>An event that includes one and only one of the (final) outcomes for an experiment is called a </a:t>
            </a:r>
            <a:r>
              <a:rPr lang="en-GB" sz="2000" b="1" i="1" u="sng" dirty="0">
                <a:solidFill>
                  <a:schemeClr val="hlink"/>
                </a:solidFill>
              </a:rPr>
              <a:t>simple event</a:t>
            </a:r>
            <a:r>
              <a:rPr lang="en-GB" sz="2000" dirty="0"/>
              <a:t> and is denoted by </a:t>
            </a:r>
            <a:r>
              <a:rPr lang="en-GB" sz="2000" b="1" i="1" dirty="0" err="1">
                <a:latin typeface="Times New Roman" charset="0"/>
              </a:rPr>
              <a:t>E</a:t>
            </a:r>
            <a:r>
              <a:rPr lang="en-GB" sz="2000" b="1" i="1" baseline="-25000" dirty="0" err="1">
                <a:latin typeface="Times New Roman" charset="0"/>
              </a:rPr>
              <a:t>i</a:t>
            </a:r>
            <a:r>
              <a:rPr lang="en-GB" sz="2000" dirty="0"/>
              <a:t>. </a:t>
            </a:r>
          </a:p>
        </p:txBody>
      </p:sp>
      <p:sp>
        <p:nvSpPr>
          <p:cNvPr id="6"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GB" sz="2400" dirty="0"/>
              <a:t>Example 4-32</a:t>
            </a:r>
          </a:p>
        </p:txBody>
      </p:sp>
      <p:sp>
        <p:nvSpPr>
          <p:cNvPr id="46083" name="Rectangle 3"/>
          <p:cNvSpPr>
            <a:spLocks noGrp="1" noChangeArrowheads="1"/>
          </p:cNvSpPr>
          <p:nvPr>
            <p:ph type="body" idx="1"/>
          </p:nvPr>
        </p:nvSpPr>
        <p:spPr>
          <a:xfrm>
            <a:off x="152400" y="1517722"/>
            <a:ext cx="8153400" cy="1530278"/>
          </a:xfrm>
        </p:spPr>
        <p:txBody>
          <a:bodyPr/>
          <a:lstStyle/>
          <a:p>
            <a:pPr eaLnBrk="1" hangingPunct="1">
              <a:buFont typeface="Wingdings" charset="2"/>
              <a:buChar char=" "/>
            </a:pPr>
            <a:r>
              <a:rPr lang="en-GB" sz="2000" dirty="0"/>
              <a:t>A prospective car buyer can choose between a fixed and a variable interest rate and can also choose a payment period of 36 months, 48 months, or 60 months. How many total outcomes are possible?</a:t>
            </a:r>
            <a:br>
              <a:rPr lang="en-GB" sz="2000" dirty="0"/>
            </a:br>
            <a:endParaRPr lang="en-GB" sz="2000" dirty="0"/>
          </a:p>
        </p:txBody>
      </p:sp>
      <p:sp>
        <p:nvSpPr>
          <p:cNvPr id="6"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spTree>
    <p:extLst>
      <p:ext uri="{BB962C8B-B14F-4D97-AF65-F5344CB8AC3E}">
        <p14:creationId xmlns:p14="http://schemas.microsoft.com/office/powerpoint/2010/main" val="250110432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GB" sz="2400" dirty="0"/>
              <a:t>Example 4-32: Solution</a:t>
            </a:r>
          </a:p>
        </p:txBody>
      </p:sp>
      <p:sp>
        <p:nvSpPr>
          <p:cNvPr id="47107" name="Rectangle 3"/>
          <p:cNvSpPr>
            <a:spLocks noGrp="1" noChangeArrowheads="1"/>
          </p:cNvSpPr>
          <p:nvPr>
            <p:ph type="body" idx="1"/>
          </p:nvPr>
        </p:nvSpPr>
        <p:spPr>
          <a:xfrm>
            <a:off x="190500" y="1600200"/>
            <a:ext cx="8343900" cy="2209800"/>
          </a:xfrm>
        </p:spPr>
        <p:txBody>
          <a:bodyPr/>
          <a:lstStyle/>
          <a:p>
            <a:pPr eaLnBrk="1" hangingPunct="1">
              <a:buFont typeface="Wingdings" charset="2"/>
              <a:buNone/>
            </a:pPr>
            <a:r>
              <a:rPr lang="en-GB" sz="2000" dirty="0"/>
              <a:t>   There are two outcomes (a fixed or a variable interest rate) for the first step and three outcomes (a payment period of 36 months, 48 months, or 60 months) for the second step.  Hence,</a:t>
            </a:r>
          </a:p>
          <a:p>
            <a:pPr eaLnBrk="1" hangingPunct="1">
              <a:buFont typeface="Wingdings" charset="2"/>
              <a:buNone/>
            </a:pPr>
            <a:endParaRPr lang="en-GB" sz="2000" dirty="0"/>
          </a:p>
          <a:p>
            <a:pPr eaLnBrk="1" hangingPunct="1">
              <a:buFont typeface="Wingdings" charset="2"/>
              <a:buNone/>
            </a:pPr>
            <a:r>
              <a:rPr lang="en-GB" sz="2000" dirty="0"/>
              <a:t>            Total outcomes = 2 x 3 = </a:t>
            </a:r>
            <a:r>
              <a:rPr lang="en-GB" sz="2000" b="1" dirty="0"/>
              <a:t>6</a:t>
            </a:r>
          </a:p>
        </p:txBody>
      </p:sp>
      <p:sp>
        <p:nvSpPr>
          <p:cNvPr id="6"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spTree>
    <p:extLst>
      <p:ext uri="{BB962C8B-B14F-4D97-AF65-F5344CB8AC3E}">
        <p14:creationId xmlns:p14="http://schemas.microsoft.com/office/powerpoint/2010/main" val="415237381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GB" sz="2400" dirty="0"/>
              <a:t>Example 4-33</a:t>
            </a:r>
          </a:p>
        </p:txBody>
      </p:sp>
      <p:sp>
        <p:nvSpPr>
          <p:cNvPr id="48131" name="Rectangle 3"/>
          <p:cNvSpPr>
            <a:spLocks noGrp="1" noChangeArrowheads="1"/>
          </p:cNvSpPr>
          <p:nvPr>
            <p:ph type="body" idx="1"/>
          </p:nvPr>
        </p:nvSpPr>
        <p:spPr>
          <a:xfrm>
            <a:off x="134937" y="1524000"/>
            <a:ext cx="8551863" cy="1828800"/>
          </a:xfrm>
        </p:spPr>
        <p:txBody>
          <a:bodyPr/>
          <a:lstStyle/>
          <a:p>
            <a:pPr eaLnBrk="1" hangingPunct="1">
              <a:lnSpc>
                <a:spcPct val="90000"/>
              </a:lnSpc>
              <a:buNone/>
            </a:pPr>
            <a:r>
              <a:rPr lang="en-GB" sz="2400" dirty="0"/>
              <a:t>   </a:t>
            </a:r>
            <a:r>
              <a:rPr lang="en-GB" sz="2000" dirty="0"/>
              <a:t>A National Football League team will play 16 games during a regular season. Each game can result in one of three outcomes: a win, a loss, or a tie. </a:t>
            </a:r>
            <a:r>
              <a:rPr lang="en-US" sz="2000" dirty="0"/>
              <a:t>How many total outcomes are possible?</a:t>
            </a:r>
            <a:endParaRPr lang="el-GR" sz="2000" dirty="0"/>
          </a:p>
        </p:txBody>
      </p:sp>
      <p:sp>
        <p:nvSpPr>
          <p:cNvPr id="6"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spTree>
    <p:extLst>
      <p:ext uri="{BB962C8B-B14F-4D97-AF65-F5344CB8AC3E}">
        <p14:creationId xmlns:p14="http://schemas.microsoft.com/office/powerpoint/2010/main" val="400304329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GB" sz="2400" dirty="0"/>
              <a:t>Example 4-33: Solution</a:t>
            </a:r>
          </a:p>
        </p:txBody>
      </p:sp>
      <p:sp>
        <p:nvSpPr>
          <p:cNvPr id="48131" name="Rectangle 3"/>
          <p:cNvSpPr>
            <a:spLocks noGrp="1" noChangeArrowheads="1"/>
          </p:cNvSpPr>
          <p:nvPr>
            <p:ph type="body" idx="1"/>
          </p:nvPr>
        </p:nvSpPr>
        <p:spPr>
          <a:xfrm>
            <a:off x="134937" y="1524000"/>
            <a:ext cx="8704263" cy="2743200"/>
          </a:xfrm>
        </p:spPr>
        <p:txBody>
          <a:bodyPr/>
          <a:lstStyle/>
          <a:p>
            <a:pPr eaLnBrk="1" hangingPunct="1">
              <a:lnSpc>
                <a:spcPct val="90000"/>
              </a:lnSpc>
              <a:buFont typeface="Wingdings" charset="2"/>
              <a:buNone/>
            </a:pPr>
            <a:r>
              <a:rPr lang="en-GB" sz="2000" dirty="0"/>
              <a:t>    The total possible outcomes for 16 games are calculated as follows:</a:t>
            </a:r>
          </a:p>
          <a:p>
            <a:pPr eaLnBrk="1" hangingPunct="1">
              <a:lnSpc>
                <a:spcPct val="90000"/>
              </a:lnSpc>
              <a:buFont typeface="Wingdings" charset="2"/>
              <a:buNone/>
            </a:pPr>
            <a:endParaRPr lang="en-GB" sz="2000" dirty="0"/>
          </a:p>
          <a:p>
            <a:pPr algn="ctr" eaLnBrk="1" hangingPunct="1">
              <a:lnSpc>
                <a:spcPct val="90000"/>
              </a:lnSpc>
              <a:buFont typeface="Wingdings" charset="2"/>
              <a:buNone/>
            </a:pPr>
            <a:r>
              <a:rPr lang="en-GB" sz="2000" dirty="0"/>
              <a:t>Total outcomes = 3</a:t>
            </a:r>
            <a:r>
              <a:rPr lang="el-GR" sz="2000" dirty="0"/>
              <a:t>·</a:t>
            </a:r>
            <a:r>
              <a:rPr lang="en-GB" sz="2000" dirty="0"/>
              <a:t>3</a:t>
            </a:r>
            <a:r>
              <a:rPr lang="el-GR" sz="2000" dirty="0"/>
              <a:t>·</a:t>
            </a:r>
            <a:r>
              <a:rPr lang="en-GB" sz="2000" dirty="0"/>
              <a:t>3</a:t>
            </a:r>
            <a:r>
              <a:rPr lang="el-GR" sz="2000" dirty="0"/>
              <a:t>·</a:t>
            </a:r>
            <a:r>
              <a:rPr lang="en-GB" sz="2000" dirty="0"/>
              <a:t>3</a:t>
            </a:r>
            <a:r>
              <a:rPr lang="el-GR" sz="2000" dirty="0"/>
              <a:t>·</a:t>
            </a:r>
            <a:r>
              <a:rPr lang="en-GB" sz="2000" dirty="0"/>
              <a:t>3</a:t>
            </a:r>
            <a:r>
              <a:rPr lang="el-GR" sz="2000" dirty="0"/>
              <a:t>·</a:t>
            </a:r>
            <a:r>
              <a:rPr lang="en-GB" sz="2000" dirty="0"/>
              <a:t>3</a:t>
            </a:r>
            <a:r>
              <a:rPr lang="el-GR" sz="2000" dirty="0"/>
              <a:t>·</a:t>
            </a:r>
            <a:r>
              <a:rPr lang="en-GB" sz="2000" dirty="0"/>
              <a:t>3</a:t>
            </a:r>
            <a:r>
              <a:rPr lang="el-GR" sz="2000" dirty="0"/>
              <a:t>·</a:t>
            </a:r>
            <a:r>
              <a:rPr lang="en-GB" sz="2000" dirty="0"/>
              <a:t>3</a:t>
            </a:r>
            <a:r>
              <a:rPr lang="el-GR" sz="2000" dirty="0"/>
              <a:t>·</a:t>
            </a:r>
            <a:r>
              <a:rPr lang="en-GB" sz="2000" dirty="0"/>
              <a:t>3</a:t>
            </a:r>
            <a:r>
              <a:rPr lang="el-GR" sz="2000" dirty="0"/>
              <a:t>·</a:t>
            </a:r>
            <a:r>
              <a:rPr lang="en-GB" sz="2000" dirty="0"/>
              <a:t>3</a:t>
            </a:r>
            <a:r>
              <a:rPr lang="el-GR" sz="2000" dirty="0"/>
              <a:t>·</a:t>
            </a:r>
            <a:r>
              <a:rPr lang="en-GB" sz="2000" dirty="0"/>
              <a:t>3</a:t>
            </a:r>
            <a:r>
              <a:rPr lang="el-GR" sz="2000" dirty="0"/>
              <a:t>·</a:t>
            </a:r>
            <a:r>
              <a:rPr lang="en-GB" sz="2000" dirty="0"/>
              <a:t>3 </a:t>
            </a:r>
            <a:r>
              <a:rPr lang="el-GR" sz="2000" dirty="0"/>
              <a:t>·</a:t>
            </a:r>
            <a:r>
              <a:rPr lang="en-GB" sz="2000" dirty="0"/>
              <a:t>3</a:t>
            </a:r>
            <a:r>
              <a:rPr lang="el-GR" sz="2000" dirty="0"/>
              <a:t>·</a:t>
            </a:r>
            <a:r>
              <a:rPr lang="en-GB" sz="2000" dirty="0"/>
              <a:t>3</a:t>
            </a:r>
            <a:r>
              <a:rPr lang="el-GR" sz="2000" dirty="0"/>
              <a:t>·</a:t>
            </a:r>
            <a:r>
              <a:rPr lang="en-GB" sz="2000" dirty="0"/>
              <a:t>3</a:t>
            </a:r>
            <a:r>
              <a:rPr lang="el-GR" sz="2000" dirty="0"/>
              <a:t>·</a:t>
            </a:r>
            <a:r>
              <a:rPr lang="en-GB" sz="2000" dirty="0"/>
              <a:t>3</a:t>
            </a:r>
          </a:p>
          <a:p>
            <a:pPr algn="ctr" eaLnBrk="1" hangingPunct="1">
              <a:lnSpc>
                <a:spcPct val="90000"/>
              </a:lnSpc>
              <a:buFont typeface="Wingdings" charset="2"/>
              <a:buNone/>
            </a:pPr>
            <a:r>
              <a:rPr lang="en-GB" sz="2000" dirty="0"/>
              <a:t>	    = 3</a:t>
            </a:r>
            <a:r>
              <a:rPr lang="en-GB" sz="2000" baseline="30000" dirty="0"/>
              <a:t>16</a:t>
            </a:r>
            <a:r>
              <a:rPr lang="en-GB" sz="2000" dirty="0"/>
              <a:t> = </a:t>
            </a:r>
            <a:r>
              <a:rPr lang="en-GB" sz="2000" b="1" dirty="0"/>
              <a:t>43,046,721</a:t>
            </a:r>
          </a:p>
          <a:p>
            <a:pPr eaLnBrk="1" hangingPunct="1">
              <a:lnSpc>
                <a:spcPct val="90000"/>
              </a:lnSpc>
              <a:buFont typeface="Wingdings" charset="2"/>
              <a:buNone/>
            </a:pPr>
            <a:endParaRPr lang="en-GB" sz="2000" dirty="0"/>
          </a:p>
          <a:p>
            <a:pPr eaLnBrk="1" hangingPunct="1">
              <a:lnSpc>
                <a:spcPct val="90000"/>
              </a:lnSpc>
              <a:buFont typeface="Wingdings" charset="2"/>
              <a:buNone/>
            </a:pPr>
            <a:r>
              <a:rPr lang="en-GB" sz="2000" dirty="0"/>
              <a:t>    One of the 43,046,721 possible outcomes is all 16 wins.</a:t>
            </a:r>
            <a:endParaRPr lang="el-GR" sz="2000" dirty="0"/>
          </a:p>
        </p:txBody>
      </p:sp>
      <p:sp>
        <p:nvSpPr>
          <p:cNvPr id="6"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spTree>
    <p:extLst>
      <p:ext uri="{BB962C8B-B14F-4D97-AF65-F5344CB8AC3E}">
        <p14:creationId xmlns:p14="http://schemas.microsoft.com/office/powerpoint/2010/main" val="324464247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3"/>
          <p:cNvSpPr>
            <a:spLocks noGrp="1" noChangeArrowheads="1"/>
          </p:cNvSpPr>
          <p:nvPr>
            <p:ph type="body" idx="1"/>
          </p:nvPr>
        </p:nvSpPr>
        <p:spPr>
          <a:xfrm>
            <a:off x="131762" y="1524001"/>
            <a:ext cx="8402638" cy="2743200"/>
          </a:xfrm>
        </p:spPr>
        <p:txBody>
          <a:bodyPr/>
          <a:lstStyle/>
          <a:p>
            <a:pPr eaLnBrk="1" hangingPunct="1">
              <a:lnSpc>
                <a:spcPct val="90000"/>
              </a:lnSpc>
              <a:buFont typeface="Wingdings" charset="2"/>
              <a:buChar char=" "/>
            </a:pPr>
            <a:r>
              <a:rPr lang="en-GB" sz="2000" dirty="0">
                <a:solidFill>
                  <a:schemeClr val="folHlink"/>
                </a:solidFill>
              </a:rPr>
              <a:t>Factorials</a:t>
            </a:r>
          </a:p>
          <a:p>
            <a:pPr eaLnBrk="1" hangingPunct="1">
              <a:lnSpc>
                <a:spcPct val="90000"/>
              </a:lnSpc>
              <a:buFont typeface="Wingdings" charset="2"/>
              <a:buChar char=" "/>
            </a:pPr>
            <a:endParaRPr lang="en-GB" sz="2000" dirty="0">
              <a:solidFill>
                <a:schemeClr val="folHlink"/>
              </a:solidFill>
            </a:endParaRPr>
          </a:p>
          <a:p>
            <a:pPr eaLnBrk="1" hangingPunct="1">
              <a:lnSpc>
                <a:spcPct val="90000"/>
              </a:lnSpc>
              <a:buFont typeface="Wingdings" charset="2"/>
              <a:buChar char=" "/>
            </a:pPr>
            <a:r>
              <a:rPr lang="en-GB" sz="2000" dirty="0">
                <a:solidFill>
                  <a:schemeClr val="folHlink"/>
                </a:solidFill>
              </a:rPr>
              <a:t>Definition</a:t>
            </a:r>
            <a:r>
              <a:rPr lang="en-GB" sz="2000" dirty="0"/>
              <a:t> </a:t>
            </a:r>
          </a:p>
          <a:p>
            <a:pPr eaLnBrk="1" hangingPunct="1">
              <a:lnSpc>
                <a:spcPct val="90000"/>
              </a:lnSpc>
              <a:buFont typeface="Wingdings" charset="2"/>
              <a:buChar char=" "/>
            </a:pPr>
            <a:r>
              <a:rPr lang="en-GB" sz="2000" dirty="0"/>
              <a:t>The symbol </a:t>
            </a:r>
            <a:r>
              <a:rPr lang="en-GB" sz="2000" b="1" i="1" dirty="0">
                <a:solidFill>
                  <a:schemeClr val="hlink"/>
                </a:solidFill>
                <a:latin typeface="Times New Roman" charset="0"/>
              </a:rPr>
              <a:t>n!</a:t>
            </a:r>
            <a:r>
              <a:rPr lang="en-GB" sz="2000" i="1" dirty="0"/>
              <a:t>,</a:t>
            </a:r>
            <a:r>
              <a:rPr lang="en-GB" sz="2000" dirty="0"/>
              <a:t> read as “</a:t>
            </a:r>
            <a:r>
              <a:rPr lang="en-GB" sz="2000" i="1" dirty="0">
                <a:solidFill>
                  <a:schemeClr val="hlink"/>
                </a:solidFill>
                <a:latin typeface="Times New Roman" charset="0"/>
              </a:rPr>
              <a:t>n</a:t>
            </a:r>
            <a:r>
              <a:rPr lang="en-GB" sz="2000" dirty="0">
                <a:solidFill>
                  <a:schemeClr val="hlink"/>
                </a:solidFill>
              </a:rPr>
              <a:t> factorial</a:t>
            </a:r>
            <a:r>
              <a:rPr lang="en-GB" sz="2000" dirty="0"/>
              <a:t>,” represents the product of all the integers from </a:t>
            </a:r>
            <a:r>
              <a:rPr lang="en-GB" sz="2000" i="1" dirty="0">
                <a:latin typeface="Times New Roman" charset="0"/>
              </a:rPr>
              <a:t>n</a:t>
            </a:r>
            <a:r>
              <a:rPr lang="en-GB" sz="2000" dirty="0"/>
              <a:t> to 1. In other words,</a:t>
            </a:r>
          </a:p>
          <a:p>
            <a:pPr algn="ctr" eaLnBrk="1" hangingPunct="1">
              <a:lnSpc>
                <a:spcPct val="90000"/>
              </a:lnSpc>
              <a:buFont typeface="Wingdings" charset="2"/>
              <a:buChar char=" "/>
            </a:pPr>
            <a:r>
              <a:rPr lang="en-GB" sz="2000" i="1" dirty="0">
                <a:latin typeface="Arial" charset="0"/>
              </a:rPr>
              <a:t>n! = n(n - 1)(n – 2)(n – 3) </a:t>
            </a:r>
            <a:r>
              <a:rPr lang="en-GB" sz="2000" i="1" dirty="0">
                <a:latin typeface="Arial" charset="0"/>
                <a:cs typeface="Arial" charset="0"/>
              </a:rPr>
              <a:t>· · · </a:t>
            </a:r>
            <a:r>
              <a:rPr lang="en-GB" sz="2000" i="1" dirty="0">
                <a:latin typeface="Arial" charset="0"/>
              </a:rPr>
              <a:t>3 </a:t>
            </a:r>
            <a:r>
              <a:rPr lang="en-GB" sz="2000" i="1" dirty="0">
                <a:latin typeface="Arial" charset="0"/>
                <a:cs typeface="Arial" charset="0"/>
              </a:rPr>
              <a:t>· </a:t>
            </a:r>
            <a:r>
              <a:rPr lang="en-GB" sz="2000" i="1" dirty="0">
                <a:latin typeface="Arial" charset="0"/>
              </a:rPr>
              <a:t>2 </a:t>
            </a:r>
            <a:r>
              <a:rPr lang="en-GB" sz="2000" i="1" dirty="0">
                <a:latin typeface="Arial" charset="0"/>
                <a:cs typeface="Arial" charset="0"/>
              </a:rPr>
              <a:t>· </a:t>
            </a:r>
            <a:r>
              <a:rPr lang="en-GB" sz="2000" i="1" dirty="0">
                <a:latin typeface="Arial" charset="0"/>
              </a:rPr>
              <a:t>1 </a:t>
            </a:r>
          </a:p>
          <a:p>
            <a:pPr eaLnBrk="1" hangingPunct="1">
              <a:lnSpc>
                <a:spcPct val="90000"/>
              </a:lnSpc>
              <a:buFont typeface="Wingdings" charset="2"/>
              <a:buChar char=" "/>
            </a:pPr>
            <a:r>
              <a:rPr lang="en-GB" sz="2000" dirty="0"/>
              <a:t>By definition,</a:t>
            </a:r>
          </a:p>
          <a:p>
            <a:pPr algn="ctr" eaLnBrk="1" hangingPunct="1">
              <a:lnSpc>
                <a:spcPct val="90000"/>
              </a:lnSpc>
              <a:buFont typeface="Wingdings" charset="2"/>
              <a:buChar char=" "/>
            </a:pPr>
            <a:r>
              <a:rPr lang="en-GB" sz="2000" dirty="0"/>
              <a:t>0! = 1 </a:t>
            </a:r>
            <a:endParaRPr lang="en-US" sz="2000" dirty="0"/>
          </a:p>
          <a:p>
            <a:pPr marL="0" indent="0" eaLnBrk="1" hangingPunct="1">
              <a:lnSpc>
                <a:spcPct val="90000"/>
              </a:lnSpc>
              <a:buNone/>
            </a:pPr>
            <a:endParaRPr lang="en-GB" sz="2000" dirty="0"/>
          </a:p>
        </p:txBody>
      </p:sp>
      <p:sp>
        <p:nvSpPr>
          <p:cNvPr id="7" name="Rectangle 2"/>
          <p:cNvSpPr>
            <a:spLocks noGrp="1" noChangeArrowheads="1"/>
          </p:cNvSpPr>
          <p:nvPr>
            <p:ph type="title"/>
          </p:nvPr>
        </p:nvSpPr>
        <p:spPr>
          <a:xfrm>
            <a:off x="457200" y="277813"/>
            <a:ext cx="8229600" cy="1139825"/>
          </a:xfrm>
        </p:spPr>
        <p:txBody>
          <a:bodyPr/>
          <a:lstStyle/>
          <a:p>
            <a:pPr eaLnBrk="1" hangingPunct="1"/>
            <a:r>
              <a:rPr lang="en-GB" sz="2400" dirty="0">
                <a:solidFill>
                  <a:schemeClr val="accent2">
                    <a:lumMod val="75000"/>
                  </a:schemeClr>
                </a:solidFill>
              </a:rPr>
              <a:t>Counting Rule, Factorials, Combinations, and Permutations</a:t>
            </a:r>
          </a:p>
        </p:txBody>
      </p:sp>
      <p:sp>
        <p:nvSpPr>
          <p:cNvPr id="5"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spTree>
    <p:extLst>
      <p:ext uri="{BB962C8B-B14F-4D97-AF65-F5344CB8AC3E}">
        <p14:creationId xmlns:p14="http://schemas.microsoft.com/office/powerpoint/2010/main" val="269271067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GB" sz="2400" dirty="0"/>
              <a:t>Example 4-34</a:t>
            </a:r>
          </a:p>
        </p:txBody>
      </p:sp>
      <p:sp>
        <p:nvSpPr>
          <p:cNvPr id="74755" name="Rectangle 3"/>
          <p:cNvSpPr>
            <a:spLocks noGrp="1" noChangeArrowheads="1"/>
          </p:cNvSpPr>
          <p:nvPr>
            <p:ph type="body" idx="1"/>
          </p:nvPr>
        </p:nvSpPr>
        <p:spPr>
          <a:xfrm>
            <a:off x="487362" y="1600200"/>
            <a:ext cx="8199438" cy="4114800"/>
          </a:xfrm>
        </p:spPr>
        <p:txBody>
          <a:bodyPr/>
          <a:lstStyle/>
          <a:p>
            <a:pPr marL="609600" indent="-609600" eaLnBrk="1" hangingPunct="1">
              <a:buFont typeface="Wingdings" charset="2"/>
              <a:buNone/>
            </a:pPr>
            <a:r>
              <a:rPr lang="en-GB" sz="2000" dirty="0"/>
              <a:t>Evaluate 7!</a:t>
            </a:r>
          </a:p>
          <a:p>
            <a:pPr marL="609600" indent="-609600" eaLnBrk="1" hangingPunct="1">
              <a:buFont typeface="Wingdings" charset="2"/>
              <a:buNone/>
            </a:pPr>
            <a:endParaRPr lang="en-GB" sz="2000" dirty="0"/>
          </a:p>
          <a:p>
            <a:pPr marL="609600" indent="-609600" eaLnBrk="1" hangingPunct="1">
              <a:buFont typeface="Wingdings" charset="2"/>
              <a:buNone/>
            </a:pPr>
            <a:r>
              <a:rPr lang="en-GB" sz="2000" dirty="0"/>
              <a:t>  7! = 7 </a:t>
            </a:r>
            <a:r>
              <a:rPr lang="en-US" sz="2000" dirty="0"/>
              <a:t>· 6 · 5 · 4 · 3 · 2 · 1 = </a:t>
            </a:r>
            <a:r>
              <a:rPr lang="en-US" sz="2000" b="1" dirty="0"/>
              <a:t>5040</a:t>
            </a:r>
            <a:endParaRPr lang="en-GB" sz="2000" dirty="0"/>
          </a:p>
        </p:txBody>
      </p:sp>
      <p:sp>
        <p:nvSpPr>
          <p:cNvPr id="5"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spTree>
    <p:extLst>
      <p:ext uri="{BB962C8B-B14F-4D97-AF65-F5344CB8AC3E}">
        <p14:creationId xmlns:p14="http://schemas.microsoft.com/office/powerpoint/2010/main" val="360133498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en-GB" sz="2400" dirty="0"/>
              <a:t>Example 4-35</a:t>
            </a:r>
          </a:p>
        </p:txBody>
      </p:sp>
      <p:sp>
        <p:nvSpPr>
          <p:cNvPr id="75779" name="Rectangle 3"/>
          <p:cNvSpPr>
            <a:spLocks noGrp="1" noChangeArrowheads="1"/>
          </p:cNvSpPr>
          <p:nvPr>
            <p:ph type="body" idx="1"/>
          </p:nvPr>
        </p:nvSpPr>
        <p:spPr>
          <a:xfrm>
            <a:off x="487362" y="1600200"/>
            <a:ext cx="8199438" cy="4114800"/>
          </a:xfrm>
        </p:spPr>
        <p:txBody>
          <a:bodyPr/>
          <a:lstStyle/>
          <a:p>
            <a:pPr marL="609600" indent="-609600" eaLnBrk="1" hangingPunct="1">
              <a:buFont typeface="Wingdings" charset="2"/>
              <a:buNone/>
            </a:pPr>
            <a:r>
              <a:rPr lang="en-GB" sz="2000" dirty="0"/>
              <a:t>Evaluate 10!</a:t>
            </a:r>
          </a:p>
          <a:p>
            <a:pPr marL="609600" indent="-609600" eaLnBrk="1" hangingPunct="1">
              <a:buFont typeface="Wingdings" charset="2"/>
              <a:buNone/>
            </a:pPr>
            <a:endParaRPr lang="en-GB" sz="2000" dirty="0"/>
          </a:p>
          <a:p>
            <a:pPr marL="609600" indent="-609600" eaLnBrk="1" hangingPunct="1">
              <a:buFont typeface="Wingdings" charset="2"/>
              <a:buNone/>
            </a:pPr>
            <a:r>
              <a:rPr lang="en-GB" sz="2000" dirty="0"/>
              <a:t>  10! = 10 </a:t>
            </a:r>
            <a:r>
              <a:rPr lang="en-US" sz="2000" dirty="0"/>
              <a:t>· 9 · 8 · </a:t>
            </a:r>
            <a:r>
              <a:rPr lang="en-GB" sz="2000" dirty="0"/>
              <a:t>7 </a:t>
            </a:r>
            <a:r>
              <a:rPr lang="en-US" sz="2000" dirty="0"/>
              <a:t>· 6 · 5 · 4 · 3 · 2 · 1 </a:t>
            </a:r>
          </a:p>
          <a:p>
            <a:pPr marL="609600" indent="-609600" eaLnBrk="1" hangingPunct="1">
              <a:buFont typeface="Wingdings" charset="2"/>
              <a:buNone/>
            </a:pPr>
            <a:r>
              <a:rPr lang="en-US" sz="2000" dirty="0"/>
              <a:t>        = </a:t>
            </a:r>
            <a:r>
              <a:rPr lang="en-US" sz="2000" b="1" dirty="0"/>
              <a:t>3,628,800</a:t>
            </a:r>
            <a:endParaRPr lang="en-GB" sz="2000" b="1" dirty="0"/>
          </a:p>
        </p:txBody>
      </p:sp>
      <p:sp>
        <p:nvSpPr>
          <p:cNvPr id="5"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spTree>
    <p:extLst>
      <p:ext uri="{BB962C8B-B14F-4D97-AF65-F5344CB8AC3E}">
        <p14:creationId xmlns:p14="http://schemas.microsoft.com/office/powerpoint/2010/main" val="141329599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GB" sz="2400" dirty="0"/>
              <a:t>Example 4-36</a:t>
            </a:r>
          </a:p>
        </p:txBody>
      </p:sp>
      <p:sp>
        <p:nvSpPr>
          <p:cNvPr id="76803" name="Rectangle 3"/>
          <p:cNvSpPr>
            <a:spLocks noGrp="1" noChangeArrowheads="1"/>
          </p:cNvSpPr>
          <p:nvPr>
            <p:ph type="body" idx="1"/>
          </p:nvPr>
        </p:nvSpPr>
        <p:spPr>
          <a:xfrm>
            <a:off x="487362" y="1524000"/>
            <a:ext cx="8199438" cy="4114800"/>
          </a:xfrm>
        </p:spPr>
        <p:txBody>
          <a:bodyPr/>
          <a:lstStyle/>
          <a:p>
            <a:pPr marL="609600" indent="-609600" eaLnBrk="1" hangingPunct="1">
              <a:buFont typeface="Wingdings" charset="2"/>
              <a:buNone/>
            </a:pPr>
            <a:r>
              <a:rPr lang="en-GB" sz="2000" dirty="0"/>
              <a:t>Evaluate (12-4)!</a:t>
            </a:r>
          </a:p>
          <a:p>
            <a:pPr marL="609600" indent="-609600" eaLnBrk="1" hangingPunct="1">
              <a:buFont typeface="Wingdings" charset="2"/>
              <a:buNone/>
            </a:pPr>
            <a:endParaRPr lang="en-GB" sz="2000" dirty="0"/>
          </a:p>
          <a:p>
            <a:pPr marL="609600" indent="-609600" eaLnBrk="1" hangingPunct="1">
              <a:buFont typeface="Wingdings" charset="2"/>
              <a:buNone/>
            </a:pPr>
            <a:r>
              <a:rPr lang="en-GB" sz="2000" dirty="0"/>
              <a:t>  (12-4)! = 8! =</a:t>
            </a:r>
            <a:r>
              <a:rPr lang="en-US" sz="2000" dirty="0"/>
              <a:t> 8 · </a:t>
            </a:r>
            <a:r>
              <a:rPr lang="en-GB" sz="2000" dirty="0"/>
              <a:t>7 </a:t>
            </a:r>
            <a:r>
              <a:rPr lang="en-US" sz="2000" dirty="0"/>
              <a:t>· 6 · 5 · 4 · 3 · 2 · 1 </a:t>
            </a:r>
          </a:p>
          <a:p>
            <a:pPr marL="609600" indent="-609600" eaLnBrk="1" hangingPunct="1">
              <a:buFont typeface="Wingdings" charset="2"/>
              <a:buNone/>
            </a:pPr>
            <a:r>
              <a:rPr lang="en-US" sz="2000" dirty="0"/>
              <a:t>                     = </a:t>
            </a:r>
            <a:r>
              <a:rPr lang="en-US" sz="2000" b="1" dirty="0"/>
              <a:t>40,320</a:t>
            </a:r>
            <a:endParaRPr lang="en-GB" sz="2000" b="1" dirty="0"/>
          </a:p>
        </p:txBody>
      </p:sp>
      <p:sp>
        <p:nvSpPr>
          <p:cNvPr id="5"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spTree>
    <p:extLst>
      <p:ext uri="{BB962C8B-B14F-4D97-AF65-F5344CB8AC3E}">
        <p14:creationId xmlns:p14="http://schemas.microsoft.com/office/powerpoint/2010/main" val="50124640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en-GB" sz="2400" dirty="0"/>
              <a:t>Example 4-37</a:t>
            </a:r>
          </a:p>
        </p:txBody>
      </p:sp>
      <p:sp>
        <p:nvSpPr>
          <p:cNvPr id="77827" name="Rectangle 3"/>
          <p:cNvSpPr>
            <a:spLocks noGrp="1" noChangeArrowheads="1"/>
          </p:cNvSpPr>
          <p:nvPr>
            <p:ph type="body" idx="1"/>
          </p:nvPr>
        </p:nvSpPr>
        <p:spPr>
          <a:xfrm>
            <a:off x="457200" y="1600200"/>
            <a:ext cx="8199438" cy="4114800"/>
          </a:xfrm>
        </p:spPr>
        <p:txBody>
          <a:bodyPr/>
          <a:lstStyle/>
          <a:p>
            <a:pPr marL="609600" indent="-609600" eaLnBrk="1" hangingPunct="1">
              <a:buFont typeface="Wingdings" charset="2"/>
              <a:buNone/>
            </a:pPr>
            <a:r>
              <a:rPr lang="en-GB" sz="2000" dirty="0"/>
              <a:t>Evaluate (5-5)!</a:t>
            </a:r>
          </a:p>
          <a:p>
            <a:pPr marL="609600" indent="-609600" eaLnBrk="1" hangingPunct="1">
              <a:buFont typeface="Wingdings" charset="2"/>
              <a:buNone/>
            </a:pPr>
            <a:endParaRPr lang="en-GB" sz="2000" dirty="0"/>
          </a:p>
          <a:p>
            <a:pPr marL="609600" indent="-609600" eaLnBrk="1" hangingPunct="1">
              <a:buFont typeface="Wingdings" charset="2"/>
              <a:buNone/>
            </a:pPr>
            <a:r>
              <a:rPr lang="en-GB" sz="2000" dirty="0"/>
              <a:t>  (5-5)! = 0! =</a:t>
            </a:r>
            <a:r>
              <a:rPr lang="en-US" sz="2000" dirty="0"/>
              <a:t> </a:t>
            </a:r>
            <a:r>
              <a:rPr lang="en-US" sz="2000" b="1" dirty="0"/>
              <a:t>1</a:t>
            </a:r>
          </a:p>
          <a:p>
            <a:pPr marL="609600" indent="-609600" eaLnBrk="1" hangingPunct="1">
              <a:buFont typeface="Wingdings" charset="2"/>
              <a:buNone/>
            </a:pPr>
            <a:r>
              <a:rPr lang="en-US" sz="2000" dirty="0"/>
              <a:t>  </a:t>
            </a:r>
          </a:p>
          <a:p>
            <a:pPr marL="609600" indent="-609600" eaLnBrk="1" hangingPunct="1">
              <a:buFont typeface="Wingdings" charset="2"/>
              <a:buNone/>
            </a:pPr>
            <a:r>
              <a:rPr lang="en-US" sz="2000" dirty="0"/>
              <a:t>  Note that 0! is always equal to 1.</a:t>
            </a:r>
            <a:endParaRPr lang="en-GB" sz="2000" dirty="0"/>
          </a:p>
        </p:txBody>
      </p:sp>
      <p:sp>
        <p:nvSpPr>
          <p:cNvPr id="5"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spTree>
    <p:extLst>
      <p:ext uri="{BB962C8B-B14F-4D97-AF65-F5344CB8AC3E}">
        <p14:creationId xmlns:p14="http://schemas.microsoft.com/office/powerpoint/2010/main" val="257707904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3"/>
          <p:cNvSpPr>
            <a:spLocks noGrp="1" noChangeArrowheads="1"/>
          </p:cNvSpPr>
          <p:nvPr>
            <p:ph type="body" idx="1"/>
          </p:nvPr>
        </p:nvSpPr>
        <p:spPr>
          <a:xfrm>
            <a:off x="131762" y="1584325"/>
            <a:ext cx="8631238" cy="3825875"/>
          </a:xfrm>
        </p:spPr>
        <p:txBody>
          <a:bodyPr/>
          <a:lstStyle/>
          <a:p>
            <a:pPr eaLnBrk="1" hangingPunct="1">
              <a:lnSpc>
                <a:spcPct val="90000"/>
              </a:lnSpc>
              <a:buFont typeface="Wingdings" charset="2"/>
              <a:buChar char=" "/>
            </a:pPr>
            <a:r>
              <a:rPr lang="en-GB" sz="2000" dirty="0">
                <a:solidFill>
                  <a:schemeClr val="folHlink"/>
                </a:solidFill>
              </a:rPr>
              <a:t>Combinations</a:t>
            </a:r>
          </a:p>
          <a:p>
            <a:pPr eaLnBrk="1" hangingPunct="1">
              <a:lnSpc>
                <a:spcPct val="90000"/>
              </a:lnSpc>
              <a:buFont typeface="Wingdings" charset="2"/>
              <a:buChar char=" "/>
            </a:pPr>
            <a:endParaRPr lang="en-GB" sz="2000" dirty="0">
              <a:solidFill>
                <a:schemeClr val="folHlink"/>
              </a:solidFill>
            </a:endParaRPr>
          </a:p>
          <a:p>
            <a:pPr eaLnBrk="1" hangingPunct="1">
              <a:lnSpc>
                <a:spcPct val="90000"/>
              </a:lnSpc>
              <a:buFont typeface="Wingdings" charset="2"/>
              <a:buChar char=" "/>
            </a:pPr>
            <a:r>
              <a:rPr lang="en-GB" sz="2000" dirty="0">
                <a:solidFill>
                  <a:schemeClr val="folHlink"/>
                </a:solidFill>
              </a:rPr>
              <a:t>Definition</a:t>
            </a:r>
          </a:p>
          <a:p>
            <a:pPr eaLnBrk="1" hangingPunct="1">
              <a:lnSpc>
                <a:spcPct val="90000"/>
              </a:lnSpc>
              <a:buFont typeface="Wingdings" charset="2"/>
              <a:buChar char=" "/>
            </a:pPr>
            <a:r>
              <a:rPr lang="en-GB" sz="2000" b="1" i="1" u="sng" dirty="0">
                <a:solidFill>
                  <a:schemeClr val="hlink"/>
                </a:solidFill>
              </a:rPr>
              <a:t>Combinations</a:t>
            </a:r>
            <a:r>
              <a:rPr lang="en-GB" sz="2000" dirty="0"/>
              <a:t> give the number of ways </a:t>
            </a:r>
            <a:r>
              <a:rPr lang="en-GB" sz="2000" i="1" dirty="0">
                <a:latin typeface="Times New Roman" charset="0"/>
              </a:rPr>
              <a:t>x </a:t>
            </a:r>
            <a:r>
              <a:rPr lang="en-GB" sz="2000" dirty="0"/>
              <a:t>elements can be selected from </a:t>
            </a:r>
            <a:r>
              <a:rPr lang="en-GB" sz="2000" i="1" dirty="0">
                <a:latin typeface="Times New Roman" charset="0"/>
              </a:rPr>
              <a:t>n</a:t>
            </a:r>
            <a:r>
              <a:rPr lang="en-GB" sz="2000" dirty="0"/>
              <a:t> elements. The notation used to denote the total number of combinations is </a:t>
            </a:r>
          </a:p>
          <a:p>
            <a:pPr eaLnBrk="1" hangingPunct="1">
              <a:lnSpc>
                <a:spcPct val="90000"/>
              </a:lnSpc>
              <a:buFont typeface="Wingdings" charset="2"/>
              <a:buChar char=" "/>
            </a:pPr>
            <a:endParaRPr lang="en-GB" sz="2000" dirty="0"/>
          </a:p>
          <a:p>
            <a:pPr eaLnBrk="1" hangingPunct="1">
              <a:lnSpc>
                <a:spcPct val="90000"/>
              </a:lnSpc>
              <a:buFont typeface="Wingdings" charset="2"/>
              <a:buChar char=" "/>
            </a:pPr>
            <a:endParaRPr lang="en-GB" sz="2000" dirty="0"/>
          </a:p>
          <a:p>
            <a:pPr eaLnBrk="1" hangingPunct="1">
              <a:lnSpc>
                <a:spcPct val="90000"/>
              </a:lnSpc>
              <a:buFont typeface="Wingdings" charset="2"/>
              <a:buChar char=" "/>
            </a:pPr>
            <a:endParaRPr lang="en-GB" sz="2000" dirty="0"/>
          </a:p>
          <a:p>
            <a:pPr eaLnBrk="1" hangingPunct="1">
              <a:lnSpc>
                <a:spcPct val="90000"/>
              </a:lnSpc>
              <a:buFont typeface="Wingdings" charset="2"/>
              <a:buChar char=" "/>
            </a:pPr>
            <a:r>
              <a:rPr lang="en-GB" sz="2000" dirty="0"/>
              <a:t>which is read as “the number of combinations of </a:t>
            </a:r>
            <a:r>
              <a:rPr lang="en-GB" sz="2000" i="1" dirty="0">
                <a:latin typeface="Times New Roman" charset="0"/>
              </a:rPr>
              <a:t>n</a:t>
            </a:r>
            <a:r>
              <a:rPr lang="en-GB" sz="2000" dirty="0"/>
              <a:t> elements selected </a:t>
            </a:r>
            <a:r>
              <a:rPr lang="en-GB" sz="2000" i="1" dirty="0">
                <a:latin typeface="Times New Roman" charset="0"/>
              </a:rPr>
              <a:t>x</a:t>
            </a:r>
            <a:r>
              <a:rPr lang="en-GB" sz="2000" dirty="0"/>
              <a:t> at a time.”</a:t>
            </a:r>
            <a:endParaRPr lang="en-US" sz="2000" dirty="0"/>
          </a:p>
          <a:p>
            <a:pPr eaLnBrk="1" hangingPunct="1">
              <a:lnSpc>
                <a:spcPct val="90000"/>
              </a:lnSpc>
              <a:buFont typeface="Wingdings" charset="2"/>
              <a:buChar char=" "/>
            </a:pPr>
            <a:endParaRPr lang="en-GB" sz="2400" dirty="0"/>
          </a:p>
        </p:txBody>
      </p:sp>
      <p:graphicFrame>
        <p:nvGraphicFramePr>
          <p:cNvPr id="4098" name="Object 2"/>
          <p:cNvGraphicFramePr>
            <a:graphicFrameLocks noChangeAspect="1"/>
          </p:cNvGraphicFramePr>
          <p:nvPr>
            <p:extLst>
              <p:ext uri="{D42A27DB-BD31-4B8C-83A1-F6EECF244321}">
                <p14:modId xmlns:p14="http://schemas.microsoft.com/office/powerpoint/2010/main" val="2152459396"/>
              </p:ext>
            </p:extLst>
          </p:nvPr>
        </p:nvGraphicFramePr>
        <p:xfrm>
          <a:off x="3886201" y="3624737"/>
          <a:ext cx="761999" cy="653329"/>
        </p:xfrm>
        <a:graphic>
          <a:graphicData uri="http://schemas.openxmlformats.org/presentationml/2006/ole">
            <mc:AlternateContent xmlns:mc="http://schemas.openxmlformats.org/markup-compatibility/2006">
              <mc:Choice xmlns:v="urn:schemas-microsoft-com:vml" Requires="v">
                <p:oleObj spid="_x0000_s18473" name="Equation" r:id="rId4" imgW="266400" imgH="228600" progId="Equation.3">
                  <p:embed/>
                </p:oleObj>
              </mc:Choice>
              <mc:Fallback>
                <p:oleObj name="Equation" r:id="rId4" imgW="26640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1" y="3624737"/>
                        <a:ext cx="761999" cy="653329"/>
                      </a:xfrm>
                      <a:prstGeom prst="rect">
                        <a:avLst/>
                      </a:prstGeom>
                      <a:noFill/>
                      <a:ln>
                        <a:noFill/>
                      </a:ln>
                      <a:effectLst/>
                    </p:spPr>
                  </p:pic>
                </p:oleObj>
              </mc:Fallback>
            </mc:AlternateContent>
          </a:graphicData>
        </a:graphic>
      </p:graphicFrame>
      <p:sp>
        <p:nvSpPr>
          <p:cNvPr id="7" name="Rectangle 2"/>
          <p:cNvSpPr>
            <a:spLocks noGrp="1" noChangeArrowheads="1"/>
          </p:cNvSpPr>
          <p:nvPr>
            <p:ph type="title"/>
          </p:nvPr>
        </p:nvSpPr>
        <p:spPr>
          <a:xfrm>
            <a:off x="457200" y="277813"/>
            <a:ext cx="8229600" cy="1139825"/>
          </a:xfrm>
        </p:spPr>
        <p:txBody>
          <a:bodyPr/>
          <a:lstStyle/>
          <a:p>
            <a:pPr eaLnBrk="1" hangingPunct="1"/>
            <a:r>
              <a:rPr lang="en-GB" sz="2400" dirty="0">
                <a:solidFill>
                  <a:schemeClr val="accent2">
                    <a:lumMod val="75000"/>
                  </a:schemeClr>
                </a:solidFill>
              </a:rPr>
              <a:t>Counting Rule, Factorials, Combinations, and Permutations</a:t>
            </a:r>
          </a:p>
        </p:txBody>
      </p:sp>
      <p:sp>
        <p:nvSpPr>
          <p:cNvPr id="6"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spTree>
    <p:extLst>
      <p:ext uri="{BB962C8B-B14F-4D97-AF65-F5344CB8AC3E}">
        <p14:creationId xmlns:p14="http://schemas.microsoft.com/office/powerpoint/2010/main" val="1532499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GB" sz="2400" dirty="0"/>
              <a:t>Example 4-4</a:t>
            </a:r>
          </a:p>
        </p:txBody>
      </p:sp>
      <p:sp>
        <p:nvSpPr>
          <p:cNvPr id="25603" name="Rectangle 3"/>
          <p:cNvSpPr>
            <a:spLocks noGrp="1" noChangeArrowheads="1"/>
          </p:cNvSpPr>
          <p:nvPr>
            <p:ph type="body" idx="1"/>
          </p:nvPr>
        </p:nvSpPr>
        <p:spPr>
          <a:xfrm>
            <a:off x="76200" y="1600200"/>
            <a:ext cx="8775700" cy="2667000"/>
          </a:xfrm>
        </p:spPr>
        <p:txBody>
          <a:bodyPr/>
          <a:lstStyle/>
          <a:p>
            <a:pPr eaLnBrk="1" hangingPunct="1">
              <a:lnSpc>
                <a:spcPct val="90000"/>
              </a:lnSpc>
              <a:buFont typeface="Wingdings" charset="2"/>
              <a:buChar char=" "/>
            </a:pPr>
            <a:r>
              <a:rPr lang="en-GB" sz="2000" dirty="0"/>
              <a:t>Reconsider Example 4-3 on selecting two workers from a company and observing whether the worker selected each time is a man or a woman. Each of the final four outcomes (</a:t>
            </a:r>
            <a:r>
              <a:rPr lang="en-GB" sz="2000" i="1" dirty="0"/>
              <a:t>MM, MW, WM</a:t>
            </a:r>
            <a:r>
              <a:rPr lang="en-GB" sz="2000" dirty="0"/>
              <a:t>, and </a:t>
            </a:r>
            <a:r>
              <a:rPr lang="en-GB" sz="2000" i="1" dirty="0"/>
              <a:t>WW</a:t>
            </a:r>
            <a:r>
              <a:rPr lang="en-GB" sz="2000" dirty="0"/>
              <a:t>) for this experiment is a simple event. These four events can be denoted by </a:t>
            </a:r>
            <a:r>
              <a:rPr lang="en-GB" sz="2000" i="1" dirty="0">
                <a:latin typeface="Times New Roman" charset="0"/>
              </a:rPr>
              <a:t>E</a:t>
            </a:r>
            <a:r>
              <a:rPr lang="en-GB" sz="2000" i="1" baseline="-25000" dirty="0">
                <a:latin typeface="Times New Roman" charset="0"/>
              </a:rPr>
              <a:t>1</a:t>
            </a:r>
            <a:r>
              <a:rPr lang="en-GB" sz="2000" dirty="0"/>
              <a:t>, </a:t>
            </a:r>
            <a:r>
              <a:rPr lang="en-GB" sz="2000" i="1" dirty="0">
                <a:latin typeface="Times New Roman" charset="0"/>
              </a:rPr>
              <a:t>E</a:t>
            </a:r>
            <a:r>
              <a:rPr lang="en-GB" sz="2000" i="1" baseline="-25000" dirty="0">
                <a:latin typeface="Times New Roman" charset="0"/>
              </a:rPr>
              <a:t>2</a:t>
            </a:r>
            <a:r>
              <a:rPr lang="en-GB" sz="2000" dirty="0"/>
              <a:t>, </a:t>
            </a:r>
            <a:r>
              <a:rPr lang="en-GB" sz="2000" i="1" dirty="0">
                <a:latin typeface="Times New Roman" charset="0"/>
              </a:rPr>
              <a:t>E</a:t>
            </a:r>
            <a:r>
              <a:rPr lang="en-GB" sz="2000" i="1" baseline="-25000" dirty="0">
                <a:latin typeface="Times New Roman" charset="0"/>
              </a:rPr>
              <a:t>3</a:t>
            </a:r>
            <a:r>
              <a:rPr lang="en-GB" sz="2000" dirty="0"/>
              <a:t>, and </a:t>
            </a:r>
            <a:r>
              <a:rPr lang="en-GB" sz="2000" i="1" dirty="0">
                <a:latin typeface="Times New Roman" charset="0"/>
              </a:rPr>
              <a:t>E</a:t>
            </a:r>
            <a:r>
              <a:rPr lang="en-GB" sz="2000" i="1" baseline="-25000" dirty="0">
                <a:latin typeface="Times New Roman" charset="0"/>
              </a:rPr>
              <a:t>4</a:t>
            </a:r>
            <a:r>
              <a:rPr lang="en-GB" sz="2000" dirty="0"/>
              <a:t>, respectively. Thus,</a:t>
            </a:r>
          </a:p>
          <a:p>
            <a:pPr algn="ctr" eaLnBrk="1" hangingPunct="1">
              <a:lnSpc>
                <a:spcPct val="90000"/>
              </a:lnSpc>
              <a:buFont typeface="Wingdings" charset="2"/>
              <a:buChar char=" "/>
            </a:pPr>
            <a:endParaRPr lang="en-GB" sz="2000" dirty="0"/>
          </a:p>
          <a:p>
            <a:pPr algn="ctr" eaLnBrk="1" hangingPunct="1">
              <a:lnSpc>
                <a:spcPct val="90000"/>
              </a:lnSpc>
              <a:buFont typeface="Wingdings" charset="2"/>
              <a:buChar char=" "/>
            </a:pPr>
            <a:r>
              <a:rPr lang="en-GB" sz="2000" b="1" i="1" dirty="0">
                <a:latin typeface="Times New Roman" charset="0"/>
              </a:rPr>
              <a:t>E</a:t>
            </a:r>
            <a:r>
              <a:rPr lang="en-GB" sz="2000" b="1" i="1" baseline="-25000" dirty="0">
                <a:latin typeface="Times New Roman" charset="0"/>
              </a:rPr>
              <a:t>1</a:t>
            </a:r>
            <a:r>
              <a:rPr lang="en-GB" sz="2000" dirty="0"/>
              <a:t> ={</a:t>
            </a:r>
            <a:r>
              <a:rPr lang="en-GB" sz="2000" i="1" dirty="0"/>
              <a:t>MM}</a:t>
            </a:r>
            <a:r>
              <a:rPr lang="en-GB" sz="2000" dirty="0"/>
              <a:t>,  </a:t>
            </a:r>
            <a:r>
              <a:rPr lang="en-GB" sz="2000" b="1" i="1" dirty="0">
                <a:latin typeface="Times New Roman" charset="0"/>
              </a:rPr>
              <a:t>E</a:t>
            </a:r>
            <a:r>
              <a:rPr lang="en-GB" sz="2000" b="1" i="1" baseline="-25000" dirty="0">
                <a:latin typeface="Times New Roman" charset="0"/>
              </a:rPr>
              <a:t>2</a:t>
            </a:r>
            <a:r>
              <a:rPr lang="en-GB" sz="2000" i="1" dirty="0">
                <a:latin typeface="Times New Roman" charset="0"/>
              </a:rPr>
              <a:t> </a:t>
            </a:r>
            <a:r>
              <a:rPr lang="en-GB" sz="2000" dirty="0"/>
              <a:t>= {</a:t>
            </a:r>
            <a:r>
              <a:rPr lang="en-GB" sz="2000" i="1" dirty="0"/>
              <a:t>MW}</a:t>
            </a:r>
            <a:r>
              <a:rPr lang="en-GB" sz="2000" dirty="0"/>
              <a:t>,  </a:t>
            </a:r>
            <a:r>
              <a:rPr lang="en-GB" sz="2000" b="1" i="1" dirty="0">
                <a:latin typeface="Times New Roman" charset="0"/>
              </a:rPr>
              <a:t>E</a:t>
            </a:r>
            <a:r>
              <a:rPr lang="en-GB" sz="2000" b="1" i="1" baseline="-25000" dirty="0">
                <a:latin typeface="Times New Roman" charset="0"/>
              </a:rPr>
              <a:t>3</a:t>
            </a:r>
            <a:r>
              <a:rPr lang="en-GB" sz="2000" b="1" dirty="0"/>
              <a:t> </a:t>
            </a:r>
            <a:r>
              <a:rPr lang="en-GB" sz="2000" dirty="0"/>
              <a:t>= {</a:t>
            </a:r>
            <a:r>
              <a:rPr lang="en-GB" sz="2000" i="1" dirty="0"/>
              <a:t>WM}</a:t>
            </a:r>
            <a:r>
              <a:rPr lang="en-GB" sz="2000" dirty="0"/>
              <a:t>,  and  </a:t>
            </a:r>
            <a:r>
              <a:rPr lang="en-GB" sz="2000" b="1" i="1" dirty="0">
                <a:latin typeface="Times New Roman" charset="0"/>
              </a:rPr>
              <a:t>E</a:t>
            </a:r>
            <a:r>
              <a:rPr lang="en-GB" sz="2000" b="1" i="1" baseline="-25000" dirty="0">
                <a:latin typeface="Times New Roman" charset="0"/>
              </a:rPr>
              <a:t>4</a:t>
            </a:r>
            <a:r>
              <a:rPr lang="en-GB" sz="2000" baseline="-25000" dirty="0"/>
              <a:t> </a:t>
            </a:r>
            <a:r>
              <a:rPr lang="en-GB" sz="2000" dirty="0"/>
              <a:t>= {</a:t>
            </a:r>
            <a:r>
              <a:rPr lang="en-GB" sz="2000" i="1" dirty="0"/>
              <a:t>WW}</a:t>
            </a:r>
            <a:endParaRPr lang="en-GB" sz="2000" dirty="0"/>
          </a:p>
          <a:p>
            <a:pPr algn="ctr" eaLnBrk="1" hangingPunct="1">
              <a:lnSpc>
                <a:spcPct val="90000"/>
              </a:lnSpc>
              <a:buFont typeface="Wingdings" charset="2"/>
              <a:buChar char=" "/>
            </a:pPr>
            <a:endParaRPr lang="en-GB" sz="2000" dirty="0"/>
          </a:p>
        </p:txBody>
      </p:sp>
      <p:sp>
        <p:nvSpPr>
          <p:cNvPr id="6"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en-US" sz="2400" dirty="0"/>
              <a:t>Combinations</a:t>
            </a:r>
            <a:endParaRPr lang="en-GB" sz="2400" dirty="0"/>
          </a:p>
        </p:txBody>
      </p:sp>
      <p:sp>
        <p:nvSpPr>
          <p:cNvPr id="5"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966" y="2209800"/>
            <a:ext cx="8478434" cy="1952898"/>
          </a:xfrm>
          <a:prstGeom prst="rect">
            <a:avLst/>
          </a:prstGeom>
        </p:spPr>
      </p:pic>
    </p:spTree>
    <p:extLst>
      <p:ext uri="{BB962C8B-B14F-4D97-AF65-F5344CB8AC3E}">
        <p14:creationId xmlns:p14="http://schemas.microsoft.com/office/powerpoint/2010/main" val="386039182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GB" sz="2400" dirty="0"/>
              <a:t>Combinations</a:t>
            </a:r>
          </a:p>
        </p:txBody>
      </p:sp>
      <p:sp>
        <p:nvSpPr>
          <p:cNvPr id="5124" name="Rectangle 3"/>
          <p:cNvSpPr>
            <a:spLocks noGrp="1" noChangeArrowheads="1"/>
          </p:cNvSpPr>
          <p:nvPr>
            <p:ph type="body" idx="1"/>
          </p:nvPr>
        </p:nvSpPr>
        <p:spPr>
          <a:xfrm>
            <a:off x="127000" y="1600200"/>
            <a:ext cx="8559800" cy="4506913"/>
          </a:xfrm>
        </p:spPr>
        <p:txBody>
          <a:bodyPr/>
          <a:lstStyle/>
          <a:p>
            <a:pPr eaLnBrk="1" hangingPunct="1">
              <a:buFont typeface="Wingdings" charset="2"/>
              <a:buChar char=" "/>
            </a:pPr>
            <a:r>
              <a:rPr lang="en-GB" sz="2000" dirty="0">
                <a:solidFill>
                  <a:schemeClr val="folHlink"/>
                </a:solidFill>
              </a:rPr>
              <a:t>Number of Combinations</a:t>
            </a:r>
            <a:r>
              <a:rPr lang="en-GB" sz="2000" dirty="0"/>
              <a:t> </a:t>
            </a:r>
          </a:p>
          <a:p>
            <a:pPr eaLnBrk="1" hangingPunct="1">
              <a:buFont typeface="Wingdings" charset="2"/>
              <a:buChar char=" "/>
            </a:pPr>
            <a:r>
              <a:rPr lang="en-GB" sz="2000" dirty="0"/>
              <a:t>The </a:t>
            </a:r>
            <a:r>
              <a:rPr lang="en-GB" sz="2000" b="1" i="1" u="sng" dirty="0">
                <a:solidFill>
                  <a:schemeClr val="hlink"/>
                </a:solidFill>
              </a:rPr>
              <a:t>number of combinations</a:t>
            </a:r>
            <a:r>
              <a:rPr lang="en-GB" sz="2000" dirty="0"/>
              <a:t> for selecting </a:t>
            </a:r>
            <a:r>
              <a:rPr lang="en-GB" sz="2000" i="1" dirty="0">
                <a:latin typeface="Times New Roman" charset="0"/>
              </a:rPr>
              <a:t>x</a:t>
            </a:r>
            <a:r>
              <a:rPr lang="en-GB" sz="2000" dirty="0"/>
              <a:t> from </a:t>
            </a:r>
            <a:r>
              <a:rPr lang="en-GB" sz="2000" i="1" dirty="0">
                <a:latin typeface="Times New Roman" charset="0"/>
              </a:rPr>
              <a:t>n</a:t>
            </a:r>
            <a:r>
              <a:rPr lang="en-GB" sz="2000" dirty="0"/>
              <a:t> distinct elements is given by the formula</a:t>
            </a:r>
          </a:p>
          <a:p>
            <a:pPr eaLnBrk="1" hangingPunct="1">
              <a:buFont typeface="Wingdings" charset="2"/>
              <a:buChar char=" "/>
            </a:pPr>
            <a:endParaRPr lang="en-GB" sz="2000" dirty="0"/>
          </a:p>
          <a:p>
            <a:pPr eaLnBrk="1" hangingPunct="1">
              <a:buFont typeface="Wingdings" charset="2"/>
              <a:buChar char=" "/>
            </a:pPr>
            <a:endParaRPr lang="en-GB" sz="2000" dirty="0"/>
          </a:p>
          <a:p>
            <a:pPr eaLnBrk="1" hangingPunct="1">
              <a:buFont typeface="Wingdings" charset="2"/>
              <a:buChar char=" "/>
            </a:pPr>
            <a:endParaRPr lang="en-GB" sz="2000" dirty="0"/>
          </a:p>
          <a:p>
            <a:pPr eaLnBrk="1" hangingPunct="1">
              <a:buFont typeface="Wingdings" charset="2"/>
              <a:buChar char=" "/>
            </a:pPr>
            <a:endParaRPr lang="en-GB" sz="2000" dirty="0"/>
          </a:p>
          <a:p>
            <a:pPr eaLnBrk="1" hangingPunct="1">
              <a:buFont typeface="Wingdings" charset="2"/>
              <a:buChar char=" "/>
            </a:pPr>
            <a:r>
              <a:rPr lang="en-GB" sz="2000" dirty="0"/>
              <a:t>where </a:t>
            </a:r>
            <a:r>
              <a:rPr lang="en-GB" sz="2000" b="1" i="1" dirty="0"/>
              <a:t>n!</a:t>
            </a:r>
            <a:r>
              <a:rPr lang="en-GB" sz="2000" dirty="0"/>
              <a:t>, </a:t>
            </a:r>
            <a:r>
              <a:rPr lang="en-GB" sz="2000" b="1" i="1" dirty="0"/>
              <a:t>x!</a:t>
            </a:r>
            <a:r>
              <a:rPr lang="en-GB" sz="2000" dirty="0"/>
              <a:t>, and </a:t>
            </a:r>
            <a:r>
              <a:rPr lang="en-GB" sz="2000" b="1" i="1" dirty="0"/>
              <a:t>(n-x)!</a:t>
            </a:r>
            <a:r>
              <a:rPr lang="en-GB" sz="2000" dirty="0"/>
              <a:t> are read as “</a:t>
            </a:r>
            <a:r>
              <a:rPr lang="en-GB" sz="2000" i="1" dirty="0"/>
              <a:t>n factorial,</a:t>
            </a:r>
            <a:r>
              <a:rPr lang="en-GB" sz="2000" dirty="0"/>
              <a:t>” “</a:t>
            </a:r>
            <a:r>
              <a:rPr lang="en-GB" sz="2000" i="1" dirty="0"/>
              <a:t>x factorial,</a:t>
            </a:r>
            <a:r>
              <a:rPr lang="en-GB" sz="2000" dirty="0"/>
              <a:t>” “</a:t>
            </a:r>
            <a:r>
              <a:rPr lang="en-GB" sz="2000" i="1" dirty="0"/>
              <a:t>n minus x factorial</a:t>
            </a:r>
            <a:r>
              <a:rPr lang="en-GB" sz="2000" dirty="0"/>
              <a:t>,” respectively.</a:t>
            </a:r>
          </a:p>
        </p:txBody>
      </p:sp>
      <p:graphicFrame>
        <p:nvGraphicFramePr>
          <p:cNvPr id="5122" name="Object 2"/>
          <p:cNvGraphicFramePr>
            <a:graphicFrameLocks noChangeAspect="1"/>
          </p:cNvGraphicFramePr>
          <p:nvPr>
            <p:extLst>
              <p:ext uri="{D42A27DB-BD31-4B8C-83A1-F6EECF244321}">
                <p14:modId xmlns:p14="http://schemas.microsoft.com/office/powerpoint/2010/main" val="1367703130"/>
              </p:ext>
            </p:extLst>
          </p:nvPr>
        </p:nvGraphicFramePr>
        <p:xfrm>
          <a:off x="2667000" y="2819400"/>
          <a:ext cx="2590800" cy="1082947"/>
        </p:xfrm>
        <a:graphic>
          <a:graphicData uri="http://schemas.openxmlformats.org/presentationml/2006/ole">
            <mc:AlternateContent xmlns:mc="http://schemas.openxmlformats.org/markup-compatibility/2006">
              <mc:Choice xmlns:v="urn:schemas-microsoft-com:vml" Requires="v">
                <p:oleObj spid="_x0000_s19497" name="Equation" r:id="rId4" imgW="1002960" imgH="419040" progId="Equation.3">
                  <p:embed/>
                </p:oleObj>
              </mc:Choice>
              <mc:Fallback>
                <p:oleObj name="Equation" r:id="rId4" imgW="1002960" imgH="4190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2819400"/>
                        <a:ext cx="2590800" cy="1082947"/>
                      </a:xfrm>
                      <a:prstGeom prst="rect">
                        <a:avLst/>
                      </a:prstGeom>
                      <a:noFill/>
                      <a:ln>
                        <a:noFill/>
                      </a:ln>
                      <a:effectLst/>
                    </p:spPr>
                  </p:pic>
                </p:oleObj>
              </mc:Fallback>
            </mc:AlternateContent>
          </a:graphicData>
        </a:graphic>
      </p:graphicFrame>
      <p:sp>
        <p:nvSpPr>
          <p:cNvPr id="6"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spTree>
    <p:extLst>
      <p:ext uri="{BB962C8B-B14F-4D97-AF65-F5344CB8AC3E}">
        <p14:creationId xmlns:p14="http://schemas.microsoft.com/office/powerpoint/2010/main" val="51819214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n-GB" sz="2400" dirty="0"/>
              <a:t>Example 4-38</a:t>
            </a:r>
          </a:p>
        </p:txBody>
      </p:sp>
      <p:sp>
        <p:nvSpPr>
          <p:cNvPr id="79875" name="Rectangle 3"/>
          <p:cNvSpPr>
            <a:spLocks noGrp="1" noChangeArrowheads="1"/>
          </p:cNvSpPr>
          <p:nvPr>
            <p:ph type="body" idx="1"/>
          </p:nvPr>
        </p:nvSpPr>
        <p:spPr>
          <a:xfrm>
            <a:off x="127000" y="1524000"/>
            <a:ext cx="8559800" cy="1219200"/>
          </a:xfrm>
        </p:spPr>
        <p:txBody>
          <a:bodyPr/>
          <a:lstStyle/>
          <a:p>
            <a:pPr eaLnBrk="1" hangingPunct="1">
              <a:buFont typeface="Wingdings" charset="2"/>
              <a:buChar char=" "/>
            </a:pPr>
            <a:r>
              <a:rPr lang="en-GB" sz="2000" dirty="0"/>
              <a:t>An ice cream </a:t>
            </a:r>
            <a:r>
              <a:rPr lang="en-GB" sz="2000" dirty="0" err="1"/>
              <a:t>parlor</a:t>
            </a:r>
            <a:r>
              <a:rPr lang="en-GB" sz="2000" dirty="0"/>
              <a:t> has six </a:t>
            </a:r>
            <a:r>
              <a:rPr lang="en-GB" sz="2000" dirty="0" err="1"/>
              <a:t>flavors</a:t>
            </a:r>
            <a:r>
              <a:rPr lang="en-GB" sz="2000" dirty="0"/>
              <a:t> of ice cream. Kristen wants to buy two </a:t>
            </a:r>
            <a:r>
              <a:rPr lang="en-GB" sz="2000" dirty="0" err="1"/>
              <a:t>flavors</a:t>
            </a:r>
            <a:r>
              <a:rPr lang="en-GB" sz="2000" dirty="0"/>
              <a:t> of ice cream. If she randomly selects two </a:t>
            </a:r>
            <a:r>
              <a:rPr lang="en-GB" sz="2000" dirty="0" err="1"/>
              <a:t>flavors</a:t>
            </a:r>
            <a:r>
              <a:rPr lang="en-GB" sz="2000" dirty="0"/>
              <a:t> out of six, how many combinations are there?</a:t>
            </a:r>
          </a:p>
        </p:txBody>
      </p:sp>
      <p:sp>
        <p:nvSpPr>
          <p:cNvPr id="5"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spTree>
    <p:extLst>
      <p:ext uri="{BB962C8B-B14F-4D97-AF65-F5344CB8AC3E}">
        <p14:creationId xmlns:p14="http://schemas.microsoft.com/office/powerpoint/2010/main" val="5720611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pPr eaLnBrk="1" hangingPunct="1"/>
            <a:r>
              <a:rPr lang="en-GB" sz="2400" dirty="0"/>
              <a:t>Example 4-38: Solution</a:t>
            </a:r>
          </a:p>
        </p:txBody>
      </p:sp>
      <p:sp>
        <p:nvSpPr>
          <p:cNvPr id="6148" name="Rectangle 3"/>
          <p:cNvSpPr>
            <a:spLocks noGrp="1" noChangeArrowheads="1"/>
          </p:cNvSpPr>
          <p:nvPr>
            <p:ph type="body" sz="half" idx="1"/>
          </p:nvPr>
        </p:nvSpPr>
        <p:spPr>
          <a:xfrm>
            <a:off x="152400" y="1565275"/>
            <a:ext cx="8229600" cy="3387725"/>
          </a:xfrm>
        </p:spPr>
        <p:txBody>
          <a:bodyPr/>
          <a:lstStyle/>
          <a:p>
            <a:pPr eaLnBrk="1" hangingPunct="1">
              <a:buFont typeface="Wingdings" charset="2"/>
              <a:buChar char=" "/>
            </a:pPr>
            <a:r>
              <a:rPr lang="en-GB" sz="2000" dirty="0"/>
              <a:t>n = total number of ice cream </a:t>
            </a:r>
            <a:r>
              <a:rPr lang="en-GB" sz="2000" dirty="0" err="1"/>
              <a:t>flavors</a:t>
            </a:r>
            <a:r>
              <a:rPr lang="en-GB" sz="2000" dirty="0"/>
              <a:t> = 6</a:t>
            </a:r>
          </a:p>
          <a:p>
            <a:pPr eaLnBrk="1" hangingPunct="1">
              <a:buFont typeface="Wingdings" charset="2"/>
              <a:buChar char=" "/>
            </a:pPr>
            <a:r>
              <a:rPr lang="en-GB" sz="2000" dirty="0"/>
              <a:t>x = number of ice cream </a:t>
            </a:r>
            <a:r>
              <a:rPr lang="en-GB" sz="2000" dirty="0" err="1"/>
              <a:t>flavors</a:t>
            </a:r>
            <a:r>
              <a:rPr lang="en-GB" sz="2000" dirty="0"/>
              <a:t> to be selected = 2</a:t>
            </a:r>
          </a:p>
          <a:p>
            <a:pPr eaLnBrk="1" hangingPunct="1">
              <a:buFont typeface="Wingdings" charset="2"/>
              <a:buChar char=" "/>
            </a:pPr>
            <a:endParaRPr lang="en-GB" sz="2000" dirty="0"/>
          </a:p>
          <a:p>
            <a:pPr eaLnBrk="1" hangingPunct="1">
              <a:buFont typeface="Wingdings" charset="2"/>
              <a:buChar char=" "/>
            </a:pPr>
            <a:endParaRPr lang="en-GB" sz="2000" dirty="0"/>
          </a:p>
          <a:p>
            <a:pPr eaLnBrk="1" hangingPunct="1">
              <a:buFont typeface="Wingdings" charset="2"/>
              <a:buChar char=" "/>
            </a:pPr>
            <a:endParaRPr lang="en-GB" sz="2000" dirty="0"/>
          </a:p>
          <a:p>
            <a:pPr eaLnBrk="1" hangingPunct="1">
              <a:buFont typeface="Wingdings" charset="2"/>
              <a:buChar char=" "/>
            </a:pPr>
            <a:endParaRPr lang="en-GB" sz="2000" dirty="0"/>
          </a:p>
          <a:p>
            <a:pPr eaLnBrk="1" hangingPunct="1">
              <a:buFont typeface="Wingdings" charset="2"/>
              <a:buChar char=" "/>
            </a:pPr>
            <a:endParaRPr lang="en-GB" sz="2000" dirty="0"/>
          </a:p>
          <a:p>
            <a:pPr eaLnBrk="1" hangingPunct="1">
              <a:spcBef>
                <a:spcPct val="50000"/>
              </a:spcBef>
              <a:buClrTx/>
              <a:buSzTx/>
              <a:buFontTx/>
              <a:buNone/>
            </a:pPr>
            <a:r>
              <a:rPr lang="en-US" sz="2000" dirty="0"/>
              <a:t>   Thus, there are </a:t>
            </a:r>
            <a:r>
              <a:rPr lang="en-US" sz="2000" b="1" dirty="0"/>
              <a:t>15</a:t>
            </a:r>
            <a:r>
              <a:rPr lang="en-US" sz="2000" dirty="0"/>
              <a:t> ways for Kristen to select two ice cream flavors out of six.</a:t>
            </a:r>
            <a:endParaRPr lang="en-GB" sz="2000" dirty="0"/>
          </a:p>
          <a:p>
            <a:pPr marL="0" indent="0" eaLnBrk="1" hangingPunct="1">
              <a:buNone/>
            </a:pPr>
            <a:endParaRPr lang="en-GB" sz="2000" dirty="0"/>
          </a:p>
        </p:txBody>
      </p:sp>
      <p:graphicFrame>
        <p:nvGraphicFramePr>
          <p:cNvPr id="6146" name="Object 2"/>
          <p:cNvGraphicFramePr>
            <a:graphicFrameLocks noGrp="1" noChangeAspect="1"/>
          </p:cNvGraphicFramePr>
          <p:nvPr>
            <p:ph sz="half" idx="2"/>
            <p:extLst>
              <p:ext uri="{D42A27DB-BD31-4B8C-83A1-F6EECF244321}">
                <p14:modId xmlns:p14="http://schemas.microsoft.com/office/powerpoint/2010/main" val="4076509569"/>
              </p:ext>
            </p:extLst>
          </p:nvPr>
        </p:nvGraphicFramePr>
        <p:xfrm>
          <a:off x="838994" y="2667000"/>
          <a:ext cx="5638800" cy="907393"/>
        </p:xfrm>
        <a:graphic>
          <a:graphicData uri="http://schemas.openxmlformats.org/presentationml/2006/ole">
            <mc:AlternateContent xmlns:mc="http://schemas.openxmlformats.org/markup-compatibility/2006">
              <mc:Choice xmlns:v="urn:schemas-microsoft-com:vml" Requires="v">
                <p:oleObj spid="_x0000_s20522" name="Equation" r:id="rId4" imgW="2616120" imgH="419040" progId="Equation.3">
                  <p:embed/>
                </p:oleObj>
              </mc:Choice>
              <mc:Fallback>
                <p:oleObj name="Equation" r:id="rId4" imgW="2616120" imgH="4190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994" y="2667000"/>
                        <a:ext cx="5638800" cy="907393"/>
                      </a:xfrm>
                      <a:prstGeom prst="rect">
                        <a:avLst/>
                      </a:prstGeom>
                      <a:noFill/>
                      <a:ln>
                        <a:noFill/>
                      </a:ln>
                      <a:effectLst/>
                    </p:spPr>
                  </p:pic>
                </p:oleObj>
              </mc:Fallback>
            </mc:AlternateContent>
          </a:graphicData>
        </a:graphic>
      </p:graphicFrame>
      <p:sp>
        <p:nvSpPr>
          <p:cNvPr id="6"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spTree>
    <p:extLst>
      <p:ext uri="{BB962C8B-B14F-4D97-AF65-F5344CB8AC3E}">
        <p14:creationId xmlns:p14="http://schemas.microsoft.com/office/powerpoint/2010/main" val="232804656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en-US" sz="2400" dirty="0"/>
              <a:t>Example 4-39</a:t>
            </a:r>
          </a:p>
        </p:txBody>
      </p:sp>
      <p:sp>
        <p:nvSpPr>
          <p:cNvPr id="80899" name="Rectangle 3"/>
          <p:cNvSpPr>
            <a:spLocks noGrp="1" noChangeArrowheads="1"/>
          </p:cNvSpPr>
          <p:nvPr>
            <p:ph type="body" idx="1"/>
          </p:nvPr>
        </p:nvSpPr>
        <p:spPr>
          <a:xfrm>
            <a:off x="111125" y="1524000"/>
            <a:ext cx="8270875" cy="4114800"/>
          </a:xfrm>
        </p:spPr>
        <p:txBody>
          <a:bodyPr/>
          <a:lstStyle/>
          <a:p>
            <a:pPr eaLnBrk="1" hangingPunct="1">
              <a:buFont typeface="Wingdings" charset="2"/>
              <a:buChar char=" "/>
            </a:pPr>
            <a:r>
              <a:rPr lang="en-GB" sz="2000" dirty="0"/>
              <a:t>Three members of a committee will be randomly selected from five people. How many different combinations are possible?</a:t>
            </a:r>
            <a:br>
              <a:rPr lang="en-GB" sz="2000" dirty="0"/>
            </a:br>
            <a:endParaRPr lang="en-US" sz="2000" dirty="0"/>
          </a:p>
        </p:txBody>
      </p:sp>
      <p:sp>
        <p:nvSpPr>
          <p:cNvPr id="5"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spTree>
    <p:extLst>
      <p:ext uri="{BB962C8B-B14F-4D97-AF65-F5344CB8AC3E}">
        <p14:creationId xmlns:p14="http://schemas.microsoft.com/office/powerpoint/2010/main" val="83947845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pPr eaLnBrk="1" hangingPunct="1"/>
            <a:r>
              <a:rPr lang="en-GB" sz="2400" dirty="0"/>
              <a:t>Example 4-39: Solution</a:t>
            </a:r>
          </a:p>
        </p:txBody>
      </p:sp>
      <p:sp>
        <p:nvSpPr>
          <p:cNvPr id="7172" name="Rectangle 3"/>
          <p:cNvSpPr>
            <a:spLocks noGrp="1" noChangeArrowheads="1"/>
          </p:cNvSpPr>
          <p:nvPr>
            <p:ph type="body" sz="half" idx="1"/>
          </p:nvPr>
        </p:nvSpPr>
        <p:spPr>
          <a:xfrm>
            <a:off x="304800" y="1600201"/>
            <a:ext cx="8229600" cy="1752600"/>
          </a:xfrm>
        </p:spPr>
        <p:txBody>
          <a:bodyPr/>
          <a:lstStyle/>
          <a:p>
            <a:pPr eaLnBrk="1" hangingPunct="1">
              <a:buFont typeface="Wingdings" charset="2"/>
              <a:buChar char=" "/>
            </a:pPr>
            <a:r>
              <a:rPr lang="en-GB" sz="2000" i="1" dirty="0"/>
              <a:t>n</a:t>
            </a:r>
            <a:r>
              <a:rPr lang="en-GB" sz="2000" dirty="0"/>
              <a:t> = 5 and </a:t>
            </a:r>
            <a:r>
              <a:rPr lang="en-GB" sz="2000" i="1" dirty="0"/>
              <a:t>x</a:t>
            </a:r>
            <a:r>
              <a:rPr lang="en-GB" sz="2000" dirty="0"/>
              <a:t> = 3</a:t>
            </a:r>
          </a:p>
          <a:p>
            <a:pPr eaLnBrk="1" hangingPunct="1">
              <a:buFont typeface="Wingdings" charset="2"/>
              <a:buChar char=" "/>
            </a:pPr>
            <a:endParaRPr lang="en-GB" sz="2000" dirty="0"/>
          </a:p>
          <a:p>
            <a:pPr eaLnBrk="1" hangingPunct="1">
              <a:buFont typeface="Wingdings" charset="2"/>
              <a:buChar char=" "/>
            </a:pPr>
            <a:endParaRPr lang="en-GB" sz="2000" dirty="0"/>
          </a:p>
          <a:p>
            <a:pPr eaLnBrk="1" hangingPunct="1">
              <a:buFont typeface="Wingdings" charset="2"/>
              <a:buChar char=" "/>
            </a:pPr>
            <a:endParaRPr lang="en-GB" sz="2000" dirty="0"/>
          </a:p>
          <a:p>
            <a:pPr eaLnBrk="1" hangingPunct="1">
              <a:buFont typeface="Wingdings" charset="2"/>
              <a:buChar char=" "/>
            </a:pPr>
            <a:endParaRPr lang="en-GB" sz="2000" dirty="0"/>
          </a:p>
          <a:p>
            <a:pPr eaLnBrk="1" hangingPunct="1">
              <a:buFont typeface="Wingdings" charset="2"/>
              <a:buChar char=" "/>
            </a:pPr>
            <a:endParaRPr lang="en-GB" sz="2000" dirty="0"/>
          </a:p>
          <a:p>
            <a:pPr eaLnBrk="1" hangingPunct="1">
              <a:spcBef>
                <a:spcPct val="50000"/>
              </a:spcBef>
              <a:buClrTx/>
              <a:buSzTx/>
              <a:buFontTx/>
              <a:buNone/>
            </a:pPr>
            <a:r>
              <a:rPr lang="en-US" sz="2000" dirty="0"/>
              <a:t>   </a:t>
            </a:r>
            <a:endParaRPr lang="en-GB" sz="2000" dirty="0"/>
          </a:p>
        </p:txBody>
      </p:sp>
      <p:graphicFrame>
        <p:nvGraphicFramePr>
          <p:cNvPr id="7170" name="Object 2"/>
          <p:cNvGraphicFramePr>
            <a:graphicFrameLocks noGrp="1" noChangeAspect="1"/>
          </p:cNvGraphicFramePr>
          <p:nvPr>
            <p:ph sz="half" idx="2"/>
            <p:extLst>
              <p:ext uri="{D42A27DB-BD31-4B8C-83A1-F6EECF244321}">
                <p14:modId xmlns:p14="http://schemas.microsoft.com/office/powerpoint/2010/main" val="1615614163"/>
              </p:ext>
            </p:extLst>
          </p:nvPr>
        </p:nvGraphicFramePr>
        <p:xfrm>
          <a:off x="685800" y="2286000"/>
          <a:ext cx="6934200" cy="831800"/>
        </p:xfrm>
        <a:graphic>
          <a:graphicData uri="http://schemas.openxmlformats.org/presentationml/2006/ole">
            <mc:AlternateContent xmlns:mc="http://schemas.openxmlformats.org/markup-compatibility/2006">
              <mc:Choice xmlns:v="urn:schemas-microsoft-com:vml" Requires="v">
                <p:oleObj spid="_x0000_s21545" name="Equation" r:id="rId4" imgW="3200400" imgH="419040" progId="Equation.DSMT4">
                  <p:embed/>
                </p:oleObj>
              </mc:Choice>
              <mc:Fallback>
                <p:oleObj name="Equation" r:id="rId4" imgW="3200400" imgH="4190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2286000"/>
                        <a:ext cx="6934200" cy="831800"/>
                      </a:xfrm>
                      <a:prstGeom prst="rect">
                        <a:avLst/>
                      </a:prstGeom>
                      <a:noFill/>
                      <a:ln>
                        <a:noFill/>
                      </a:ln>
                      <a:effectLst/>
                    </p:spPr>
                  </p:pic>
                </p:oleObj>
              </mc:Fallback>
            </mc:AlternateContent>
          </a:graphicData>
        </a:graphic>
      </p:graphicFrame>
      <p:sp>
        <p:nvSpPr>
          <p:cNvPr id="6"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spTree>
    <p:extLst>
      <p:ext uri="{BB962C8B-B14F-4D97-AF65-F5344CB8AC3E}">
        <p14:creationId xmlns:p14="http://schemas.microsoft.com/office/powerpoint/2010/main" val="140374182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r>
              <a:rPr lang="en-US" sz="2400" dirty="0"/>
              <a:t>Example 4-40</a:t>
            </a:r>
          </a:p>
        </p:txBody>
      </p:sp>
      <p:sp>
        <p:nvSpPr>
          <p:cNvPr id="81923" name="Rectangle 3"/>
          <p:cNvSpPr>
            <a:spLocks noGrp="1" noChangeArrowheads="1"/>
          </p:cNvSpPr>
          <p:nvPr>
            <p:ph type="body" idx="1"/>
          </p:nvPr>
        </p:nvSpPr>
        <p:spPr>
          <a:xfrm>
            <a:off x="152400" y="1524000"/>
            <a:ext cx="8270875" cy="2057400"/>
          </a:xfrm>
        </p:spPr>
        <p:txBody>
          <a:bodyPr/>
          <a:lstStyle/>
          <a:p>
            <a:pPr eaLnBrk="1" hangingPunct="1">
              <a:buFont typeface="Wingdings" charset="2"/>
              <a:buChar char=" "/>
            </a:pPr>
            <a:r>
              <a:rPr lang="en-GB" sz="2000" dirty="0"/>
              <a:t>Marv &amp; Sons advertised to hire a financial analyst. The company has received applications from 10 candidates who seem to be equally qualified. The company manager has decided to call only 3 of these candidates for an interview. If she randomly selects 3 candidates from the 10, how many total selections are possible?</a:t>
            </a:r>
            <a:endParaRPr lang="en-US" sz="2000" dirty="0"/>
          </a:p>
        </p:txBody>
      </p:sp>
      <p:sp>
        <p:nvSpPr>
          <p:cNvPr id="5"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spTree>
    <p:extLst>
      <p:ext uri="{BB962C8B-B14F-4D97-AF65-F5344CB8AC3E}">
        <p14:creationId xmlns:p14="http://schemas.microsoft.com/office/powerpoint/2010/main" val="169681182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pPr eaLnBrk="1" hangingPunct="1"/>
            <a:r>
              <a:rPr lang="en-GB" sz="2400" dirty="0"/>
              <a:t>Example 4-40: Solution</a:t>
            </a:r>
          </a:p>
        </p:txBody>
      </p:sp>
      <p:sp>
        <p:nvSpPr>
          <p:cNvPr id="8196" name="Rectangle 3"/>
          <p:cNvSpPr>
            <a:spLocks noGrp="1" noChangeArrowheads="1"/>
          </p:cNvSpPr>
          <p:nvPr>
            <p:ph type="body" sz="half" idx="1"/>
          </p:nvPr>
        </p:nvSpPr>
        <p:spPr>
          <a:xfrm>
            <a:off x="152400" y="1447801"/>
            <a:ext cx="8229600" cy="2895600"/>
          </a:xfrm>
        </p:spPr>
        <p:txBody>
          <a:bodyPr/>
          <a:lstStyle/>
          <a:p>
            <a:pPr eaLnBrk="1" hangingPunct="1">
              <a:buFont typeface="Wingdings" charset="2"/>
              <a:buChar char=" "/>
            </a:pPr>
            <a:r>
              <a:rPr lang="en-GB" sz="2000" i="1" dirty="0"/>
              <a:t>n</a:t>
            </a:r>
            <a:r>
              <a:rPr lang="en-GB" sz="2000" dirty="0"/>
              <a:t> = 10 and </a:t>
            </a:r>
            <a:r>
              <a:rPr lang="en-GB" sz="2000" i="1" dirty="0"/>
              <a:t>x</a:t>
            </a:r>
            <a:r>
              <a:rPr lang="en-GB" sz="2000" dirty="0"/>
              <a:t> = 3</a:t>
            </a:r>
          </a:p>
          <a:p>
            <a:pPr eaLnBrk="1" hangingPunct="1">
              <a:buFont typeface="Wingdings" charset="2"/>
              <a:buChar char=" "/>
            </a:pPr>
            <a:endParaRPr lang="en-GB" sz="2400" dirty="0"/>
          </a:p>
          <a:p>
            <a:pPr eaLnBrk="1" hangingPunct="1">
              <a:buFont typeface="Wingdings" charset="2"/>
              <a:buChar char=" "/>
            </a:pPr>
            <a:endParaRPr lang="en-GB" sz="2400" dirty="0"/>
          </a:p>
          <a:p>
            <a:pPr eaLnBrk="1" hangingPunct="1">
              <a:buFont typeface="Wingdings" charset="2"/>
              <a:buChar char=" "/>
            </a:pPr>
            <a:endParaRPr lang="en-GB" sz="2400" dirty="0"/>
          </a:p>
          <a:p>
            <a:pPr eaLnBrk="1" hangingPunct="1">
              <a:buFont typeface="Wingdings" charset="2"/>
              <a:buChar char=" "/>
            </a:pPr>
            <a:endParaRPr lang="en-GB" sz="2400" dirty="0"/>
          </a:p>
          <a:p>
            <a:pPr eaLnBrk="1" hangingPunct="1">
              <a:buFont typeface="Wingdings" charset="2"/>
              <a:buChar char=" "/>
            </a:pPr>
            <a:r>
              <a:rPr lang="en-GB" sz="2000" dirty="0"/>
              <a:t>Thus, the company manager can select 3 applicants from 10 in </a:t>
            </a:r>
            <a:r>
              <a:rPr lang="en-GB" sz="2000" b="1" dirty="0"/>
              <a:t>120</a:t>
            </a:r>
            <a:r>
              <a:rPr lang="en-GB" sz="2000" dirty="0"/>
              <a:t> ways.</a:t>
            </a:r>
          </a:p>
        </p:txBody>
      </p:sp>
      <p:graphicFrame>
        <p:nvGraphicFramePr>
          <p:cNvPr id="8194" name="Object 2"/>
          <p:cNvGraphicFramePr>
            <a:graphicFrameLocks noGrp="1" noChangeAspect="1"/>
          </p:cNvGraphicFramePr>
          <p:nvPr>
            <p:ph sz="half" idx="2"/>
            <p:extLst>
              <p:ext uri="{D42A27DB-BD31-4B8C-83A1-F6EECF244321}">
                <p14:modId xmlns:p14="http://schemas.microsoft.com/office/powerpoint/2010/main" val="74764802"/>
              </p:ext>
            </p:extLst>
          </p:nvPr>
        </p:nvGraphicFramePr>
        <p:xfrm>
          <a:off x="1362075" y="2366964"/>
          <a:ext cx="5724525" cy="814348"/>
        </p:xfrm>
        <a:graphic>
          <a:graphicData uri="http://schemas.openxmlformats.org/presentationml/2006/ole">
            <mc:AlternateContent xmlns:mc="http://schemas.openxmlformats.org/markup-compatibility/2006">
              <mc:Choice xmlns:v="urn:schemas-microsoft-com:vml" Requires="v">
                <p:oleObj spid="_x0000_s22569" name="Equation" r:id="rId4" imgW="2946240" imgH="419040" progId="Equation.DSMT4">
                  <p:embed/>
                </p:oleObj>
              </mc:Choice>
              <mc:Fallback>
                <p:oleObj name="Equation" r:id="rId4" imgW="2946240" imgH="4190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2075" y="2366964"/>
                        <a:ext cx="5724525" cy="814348"/>
                      </a:xfrm>
                      <a:prstGeom prst="rect">
                        <a:avLst/>
                      </a:prstGeom>
                      <a:noFill/>
                      <a:ln>
                        <a:noFill/>
                      </a:ln>
                      <a:effectLst/>
                    </p:spPr>
                  </p:pic>
                </p:oleObj>
              </mc:Fallback>
            </mc:AlternateContent>
          </a:graphicData>
        </a:graphic>
      </p:graphicFrame>
      <p:sp>
        <p:nvSpPr>
          <p:cNvPr id="6"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spTree>
    <p:extLst>
      <p:ext uri="{BB962C8B-B14F-4D97-AF65-F5344CB8AC3E}">
        <p14:creationId xmlns:p14="http://schemas.microsoft.com/office/powerpoint/2010/main" val="181503911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GB" sz="2400" dirty="0"/>
              <a:t>Case Study 4-2 Probability of Winning a Mega Millions Lottery Jackpot</a:t>
            </a:r>
          </a:p>
        </p:txBody>
      </p:sp>
      <p:sp>
        <p:nvSpPr>
          <p:cNvPr id="5"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828800"/>
            <a:ext cx="7620000" cy="2656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292231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pPr eaLnBrk="1" hangingPunct="1"/>
            <a:r>
              <a:rPr lang="en-GB" sz="2400" dirty="0"/>
              <a:t>Permutations</a:t>
            </a:r>
          </a:p>
        </p:txBody>
      </p:sp>
      <p:sp>
        <p:nvSpPr>
          <p:cNvPr id="9220" name="Rectangle 3"/>
          <p:cNvSpPr>
            <a:spLocks noGrp="1" noChangeArrowheads="1"/>
          </p:cNvSpPr>
          <p:nvPr>
            <p:ph type="body" idx="1"/>
          </p:nvPr>
        </p:nvSpPr>
        <p:spPr>
          <a:xfrm>
            <a:off x="76200" y="1600200"/>
            <a:ext cx="8559800" cy="4506913"/>
          </a:xfrm>
        </p:spPr>
        <p:txBody>
          <a:bodyPr/>
          <a:lstStyle/>
          <a:p>
            <a:pPr eaLnBrk="1" hangingPunct="1">
              <a:buFont typeface="Wingdings" charset="2"/>
              <a:buChar char=" "/>
            </a:pPr>
            <a:r>
              <a:rPr lang="en-GB" sz="2000" dirty="0">
                <a:solidFill>
                  <a:schemeClr val="folHlink"/>
                </a:solidFill>
              </a:rPr>
              <a:t>Permutations Notation</a:t>
            </a:r>
            <a:r>
              <a:rPr lang="en-GB" sz="2000" dirty="0"/>
              <a:t> </a:t>
            </a:r>
          </a:p>
          <a:p>
            <a:pPr eaLnBrk="1" hangingPunct="1">
              <a:buFont typeface="Wingdings" charset="2"/>
              <a:buChar char=" "/>
            </a:pPr>
            <a:r>
              <a:rPr lang="en-GB" sz="2000" b="1" i="1" u="sng" dirty="0">
                <a:solidFill>
                  <a:srgbClr val="FFC000"/>
                </a:solidFill>
              </a:rPr>
              <a:t>Permutations</a:t>
            </a:r>
            <a:r>
              <a:rPr lang="en-GB" sz="2000" dirty="0"/>
              <a:t> give the total selections of </a:t>
            </a:r>
            <a:r>
              <a:rPr lang="en-GB" sz="2000" i="1" dirty="0">
                <a:latin typeface="Times New Roman" charset="0"/>
              </a:rPr>
              <a:t>x</a:t>
            </a:r>
            <a:r>
              <a:rPr lang="en-GB" sz="2000" dirty="0"/>
              <a:t> element from </a:t>
            </a:r>
            <a:r>
              <a:rPr lang="en-GB" sz="2000" i="1" dirty="0">
                <a:latin typeface="Times New Roman" charset="0"/>
              </a:rPr>
              <a:t>n</a:t>
            </a:r>
            <a:r>
              <a:rPr lang="en-GB" sz="2000" dirty="0"/>
              <a:t> (different) elements in such a way that the order of selections is important. The notation used to denote the permutations is </a:t>
            </a:r>
          </a:p>
          <a:p>
            <a:pPr eaLnBrk="1" hangingPunct="1">
              <a:buFont typeface="Wingdings" charset="2"/>
              <a:buChar char=" "/>
            </a:pPr>
            <a:endParaRPr lang="en-GB" sz="2000" dirty="0"/>
          </a:p>
          <a:p>
            <a:pPr eaLnBrk="1" hangingPunct="1">
              <a:buFont typeface="Wingdings" charset="2"/>
              <a:buChar char=" "/>
            </a:pPr>
            <a:endParaRPr lang="en-GB" sz="2000" dirty="0"/>
          </a:p>
          <a:p>
            <a:pPr eaLnBrk="1" hangingPunct="1">
              <a:buFont typeface="Wingdings" charset="2"/>
              <a:buChar char=" "/>
            </a:pPr>
            <a:endParaRPr lang="en-GB" sz="2000" dirty="0"/>
          </a:p>
          <a:p>
            <a:pPr eaLnBrk="1" hangingPunct="1">
              <a:buFont typeface="Wingdings" charset="2"/>
              <a:buChar char=" "/>
            </a:pPr>
            <a:r>
              <a:rPr lang="en-GB" sz="2000" dirty="0"/>
              <a:t>which is read as “</a:t>
            </a:r>
            <a:r>
              <a:rPr lang="en-GB" sz="2000" i="1" dirty="0"/>
              <a:t>the number of permutations of selecting x elements from n elements.</a:t>
            </a:r>
            <a:r>
              <a:rPr lang="en-GB" sz="2000" dirty="0"/>
              <a:t>” Permutations are also called </a:t>
            </a:r>
            <a:r>
              <a:rPr lang="en-GB" sz="2000" b="1" i="1" u="sng" dirty="0">
                <a:solidFill>
                  <a:schemeClr val="hlink"/>
                </a:solidFill>
              </a:rPr>
              <a:t>arrangements</a:t>
            </a:r>
            <a:r>
              <a:rPr lang="en-GB" sz="2000" dirty="0"/>
              <a:t>.</a:t>
            </a:r>
          </a:p>
        </p:txBody>
      </p:sp>
      <p:graphicFrame>
        <p:nvGraphicFramePr>
          <p:cNvPr id="9218" name="Object 2"/>
          <p:cNvGraphicFramePr>
            <a:graphicFrameLocks noChangeAspect="1"/>
          </p:cNvGraphicFramePr>
          <p:nvPr>
            <p:extLst>
              <p:ext uri="{D42A27DB-BD31-4B8C-83A1-F6EECF244321}">
                <p14:modId xmlns:p14="http://schemas.microsoft.com/office/powerpoint/2010/main" val="1066590291"/>
              </p:ext>
            </p:extLst>
          </p:nvPr>
        </p:nvGraphicFramePr>
        <p:xfrm>
          <a:off x="3657600" y="3124200"/>
          <a:ext cx="710339" cy="609600"/>
        </p:xfrm>
        <a:graphic>
          <a:graphicData uri="http://schemas.openxmlformats.org/presentationml/2006/ole">
            <mc:AlternateContent xmlns:mc="http://schemas.openxmlformats.org/markup-compatibility/2006">
              <mc:Choice xmlns:v="urn:schemas-microsoft-com:vml" Requires="v">
                <p:oleObj spid="_x0000_s23593" name="Equation" r:id="rId4" imgW="266400" imgH="228600" progId="Equation.DSMT4">
                  <p:embed/>
                </p:oleObj>
              </mc:Choice>
              <mc:Fallback>
                <p:oleObj name="Equation" r:id="rId4" imgW="266400" imgH="228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3124200"/>
                        <a:ext cx="710339" cy="609600"/>
                      </a:xfrm>
                      <a:prstGeom prst="rect">
                        <a:avLst/>
                      </a:prstGeom>
                      <a:noFill/>
                      <a:ln>
                        <a:noFill/>
                      </a:ln>
                      <a:effectLst/>
                    </p:spPr>
                  </p:pic>
                </p:oleObj>
              </mc:Fallback>
            </mc:AlternateContent>
          </a:graphicData>
        </a:graphic>
      </p:graphicFrame>
      <p:sp>
        <p:nvSpPr>
          <p:cNvPr id="6"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spTree>
    <p:extLst>
      <p:ext uri="{BB962C8B-B14F-4D97-AF65-F5344CB8AC3E}">
        <p14:creationId xmlns:p14="http://schemas.microsoft.com/office/powerpoint/2010/main" val="3928931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GB" sz="2400" dirty="0"/>
              <a:t>Event, Simple and Compound Events</a:t>
            </a:r>
          </a:p>
        </p:txBody>
      </p:sp>
      <p:sp>
        <p:nvSpPr>
          <p:cNvPr id="26627" name="Rectangle 3"/>
          <p:cNvSpPr>
            <a:spLocks noGrp="1" noChangeArrowheads="1"/>
          </p:cNvSpPr>
          <p:nvPr>
            <p:ph type="body" idx="1"/>
          </p:nvPr>
        </p:nvSpPr>
        <p:spPr>
          <a:xfrm>
            <a:off x="123825" y="1524000"/>
            <a:ext cx="8486775" cy="4114800"/>
          </a:xfrm>
        </p:spPr>
        <p:txBody>
          <a:bodyPr/>
          <a:lstStyle/>
          <a:p>
            <a:pPr eaLnBrk="1" hangingPunct="1">
              <a:buFont typeface="Wingdings" charset="2"/>
              <a:buChar char=" "/>
            </a:pPr>
            <a:r>
              <a:rPr lang="en-GB" sz="2000" dirty="0">
                <a:solidFill>
                  <a:schemeClr val="folHlink"/>
                </a:solidFill>
              </a:rPr>
              <a:t>Definition</a:t>
            </a:r>
          </a:p>
          <a:p>
            <a:pPr eaLnBrk="1" hangingPunct="1">
              <a:buFont typeface="Wingdings" charset="2"/>
              <a:buChar char=" "/>
            </a:pPr>
            <a:r>
              <a:rPr lang="en-GB" sz="2000" dirty="0"/>
              <a:t>A </a:t>
            </a:r>
            <a:r>
              <a:rPr lang="en-GB" sz="2000" b="1" i="1" u="sng" dirty="0">
                <a:solidFill>
                  <a:schemeClr val="hlink"/>
                </a:solidFill>
              </a:rPr>
              <a:t>compound event</a:t>
            </a:r>
            <a:r>
              <a:rPr lang="en-GB" sz="2000" dirty="0"/>
              <a:t> is a collection of more than one outcome for an experiment.</a:t>
            </a:r>
          </a:p>
        </p:txBody>
      </p:sp>
      <p:sp>
        <p:nvSpPr>
          <p:cNvPr id="6"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pPr eaLnBrk="1" hangingPunct="1"/>
            <a:r>
              <a:rPr lang="en-GB" sz="2400" dirty="0"/>
              <a:t>Permutations</a:t>
            </a:r>
          </a:p>
        </p:txBody>
      </p:sp>
      <p:sp>
        <p:nvSpPr>
          <p:cNvPr id="10244" name="Rectangle 3"/>
          <p:cNvSpPr>
            <a:spLocks noGrp="1" noChangeArrowheads="1"/>
          </p:cNvSpPr>
          <p:nvPr>
            <p:ph type="body" idx="1"/>
          </p:nvPr>
        </p:nvSpPr>
        <p:spPr>
          <a:xfrm>
            <a:off x="152400" y="1600200"/>
            <a:ext cx="8559800" cy="4506913"/>
          </a:xfrm>
        </p:spPr>
        <p:txBody>
          <a:bodyPr/>
          <a:lstStyle/>
          <a:p>
            <a:pPr eaLnBrk="1" hangingPunct="1">
              <a:buFont typeface="Wingdings" charset="2"/>
              <a:buChar char=" "/>
            </a:pPr>
            <a:r>
              <a:rPr lang="en-GB" sz="2000" dirty="0">
                <a:solidFill>
                  <a:schemeClr val="folHlink"/>
                </a:solidFill>
              </a:rPr>
              <a:t>Permutations Formula</a:t>
            </a:r>
          </a:p>
          <a:p>
            <a:pPr eaLnBrk="1" hangingPunct="1">
              <a:buFont typeface="Wingdings" charset="2"/>
              <a:buChar char=" "/>
            </a:pPr>
            <a:r>
              <a:rPr lang="en-GB" sz="2000" dirty="0"/>
              <a:t> </a:t>
            </a:r>
          </a:p>
          <a:p>
            <a:pPr eaLnBrk="1" hangingPunct="1">
              <a:buFont typeface="Wingdings" charset="2"/>
              <a:buChar char=" "/>
            </a:pPr>
            <a:r>
              <a:rPr lang="en-GB" sz="2000" dirty="0"/>
              <a:t>The following formula is used to find the number of permutations or arrangements of selecting </a:t>
            </a:r>
            <a:r>
              <a:rPr lang="en-GB" sz="2000" i="1" dirty="0">
                <a:latin typeface="Times New Roman" charset="0"/>
              </a:rPr>
              <a:t>x</a:t>
            </a:r>
            <a:r>
              <a:rPr lang="en-GB" sz="2000" dirty="0"/>
              <a:t> items out of </a:t>
            </a:r>
            <a:r>
              <a:rPr lang="en-GB" sz="2000" i="1" dirty="0">
                <a:latin typeface="Times New Roman" charset="0"/>
              </a:rPr>
              <a:t>n</a:t>
            </a:r>
            <a:r>
              <a:rPr lang="en-GB" sz="2000" dirty="0"/>
              <a:t> items. Note that here, the </a:t>
            </a:r>
            <a:r>
              <a:rPr lang="en-GB" sz="2000" i="1" dirty="0">
                <a:latin typeface="Times New Roman" charset="0"/>
              </a:rPr>
              <a:t>n</a:t>
            </a:r>
            <a:r>
              <a:rPr lang="en-GB" sz="2000" dirty="0"/>
              <a:t> items must all be different.</a:t>
            </a:r>
          </a:p>
        </p:txBody>
      </p:sp>
      <p:graphicFrame>
        <p:nvGraphicFramePr>
          <p:cNvPr id="10242" name="Object 2"/>
          <p:cNvGraphicFramePr>
            <a:graphicFrameLocks noChangeAspect="1"/>
          </p:cNvGraphicFramePr>
          <p:nvPr>
            <p:extLst>
              <p:ext uri="{D42A27DB-BD31-4B8C-83A1-F6EECF244321}">
                <p14:modId xmlns:p14="http://schemas.microsoft.com/office/powerpoint/2010/main" val="2175341280"/>
              </p:ext>
            </p:extLst>
          </p:nvPr>
        </p:nvGraphicFramePr>
        <p:xfrm>
          <a:off x="2514601" y="3733801"/>
          <a:ext cx="2514600" cy="1092480"/>
        </p:xfrm>
        <a:graphic>
          <a:graphicData uri="http://schemas.openxmlformats.org/presentationml/2006/ole">
            <mc:AlternateContent xmlns:mc="http://schemas.openxmlformats.org/markup-compatibility/2006">
              <mc:Choice xmlns:v="urn:schemas-microsoft-com:vml" Requires="v">
                <p:oleObj spid="_x0000_s24617" name="Equation" r:id="rId4" imgW="965160" imgH="419040" progId="Equation.DSMT4">
                  <p:embed/>
                </p:oleObj>
              </mc:Choice>
              <mc:Fallback>
                <p:oleObj name="Equation" r:id="rId4" imgW="965160" imgH="4190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1" y="3733801"/>
                        <a:ext cx="2514600" cy="1092480"/>
                      </a:xfrm>
                      <a:prstGeom prst="rect">
                        <a:avLst/>
                      </a:prstGeom>
                      <a:noFill/>
                      <a:ln>
                        <a:noFill/>
                      </a:ln>
                      <a:effectLst/>
                    </p:spPr>
                  </p:pic>
                </p:oleObj>
              </mc:Fallback>
            </mc:AlternateContent>
          </a:graphicData>
        </a:graphic>
      </p:graphicFrame>
      <p:sp>
        <p:nvSpPr>
          <p:cNvPr id="6"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spTree>
    <p:extLst>
      <p:ext uri="{BB962C8B-B14F-4D97-AF65-F5344CB8AC3E}">
        <p14:creationId xmlns:p14="http://schemas.microsoft.com/office/powerpoint/2010/main" val="75727214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r>
              <a:rPr lang="en-US" sz="2400" dirty="0"/>
              <a:t>Example 4-41</a:t>
            </a:r>
          </a:p>
        </p:txBody>
      </p:sp>
      <p:sp>
        <p:nvSpPr>
          <p:cNvPr id="83971" name="Rectangle 3"/>
          <p:cNvSpPr>
            <a:spLocks noGrp="1" noChangeArrowheads="1"/>
          </p:cNvSpPr>
          <p:nvPr>
            <p:ph type="body" idx="1"/>
          </p:nvPr>
        </p:nvSpPr>
        <p:spPr>
          <a:xfrm>
            <a:off x="111125" y="1524000"/>
            <a:ext cx="8270875" cy="4114800"/>
          </a:xfrm>
        </p:spPr>
        <p:txBody>
          <a:bodyPr/>
          <a:lstStyle/>
          <a:p>
            <a:pPr eaLnBrk="1" hangingPunct="1">
              <a:buFont typeface="Wingdings" charset="2"/>
              <a:buChar char=" "/>
            </a:pPr>
            <a:r>
              <a:rPr lang="en-GB" sz="2000" dirty="0"/>
              <a:t>A club has 20 members. They are to select three office holders – president, secretary, and treasurer – for next year. They always select these office holders by drawing 3 names randomly from the names of all members. The first person selected becomes the president, the second is the secretary, and the third one takes over as treasurer. Thus, the order in which 3 names are selected from the 20 names is important. Find the total arrangements of 3 names from these 20.</a:t>
            </a:r>
            <a:endParaRPr lang="en-US" sz="2000" dirty="0"/>
          </a:p>
        </p:txBody>
      </p:sp>
      <p:sp>
        <p:nvSpPr>
          <p:cNvPr id="5"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spTree>
    <p:extLst>
      <p:ext uri="{BB962C8B-B14F-4D97-AF65-F5344CB8AC3E}">
        <p14:creationId xmlns:p14="http://schemas.microsoft.com/office/powerpoint/2010/main" val="1061714614"/>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pPr eaLnBrk="1" hangingPunct="1"/>
            <a:r>
              <a:rPr lang="en-GB" sz="2400" dirty="0"/>
              <a:t>Example 4-41: Solution</a:t>
            </a:r>
          </a:p>
        </p:txBody>
      </p:sp>
      <p:sp>
        <p:nvSpPr>
          <p:cNvPr id="11268" name="Rectangle 3"/>
          <p:cNvSpPr>
            <a:spLocks noGrp="1" noChangeArrowheads="1"/>
          </p:cNvSpPr>
          <p:nvPr>
            <p:ph type="body" sz="half" idx="1"/>
          </p:nvPr>
        </p:nvSpPr>
        <p:spPr>
          <a:xfrm>
            <a:off x="152400" y="1447800"/>
            <a:ext cx="8229600" cy="2739616"/>
          </a:xfrm>
        </p:spPr>
        <p:txBody>
          <a:bodyPr/>
          <a:lstStyle/>
          <a:p>
            <a:pPr eaLnBrk="1" hangingPunct="1">
              <a:buFont typeface="Wingdings" charset="2"/>
              <a:buChar char=" "/>
            </a:pPr>
            <a:r>
              <a:rPr lang="en-GB" sz="2000" i="1" dirty="0"/>
              <a:t>n</a:t>
            </a:r>
            <a:r>
              <a:rPr lang="en-GB" sz="2000" dirty="0"/>
              <a:t> = total members of the club = 20 </a:t>
            </a:r>
          </a:p>
          <a:p>
            <a:pPr eaLnBrk="1" hangingPunct="1">
              <a:buFont typeface="Wingdings" charset="2"/>
              <a:buChar char=" "/>
            </a:pPr>
            <a:r>
              <a:rPr lang="en-GB" sz="2000" i="1" dirty="0"/>
              <a:t>x</a:t>
            </a:r>
            <a:r>
              <a:rPr lang="en-GB" sz="2000" dirty="0"/>
              <a:t> = number of names to be selected = 3</a:t>
            </a:r>
          </a:p>
          <a:p>
            <a:pPr eaLnBrk="1" hangingPunct="1">
              <a:buFont typeface="Wingdings" charset="2"/>
              <a:buChar char=" "/>
            </a:pPr>
            <a:endParaRPr lang="en-GB" sz="2000" dirty="0"/>
          </a:p>
          <a:p>
            <a:pPr eaLnBrk="1" hangingPunct="1">
              <a:buFont typeface="Wingdings" charset="2"/>
              <a:buChar char=" "/>
            </a:pPr>
            <a:endParaRPr lang="en-GB" sz="2000" dirty="0"/>
          </a:p>
          <a:p>
            <a:pPr eaLnBrk="1" hangingPunct="1">
              <a:buFont typeface="Wingdings" charset="2"/>
              <a:buChar char=" "/>
            </a:pPr>
            <a:endParaRPr lang="en-GB" sz="2000" dirty="0"/>
          </a:p>
          <a:p>
            <a:pPr eaLnBrk="1" hangingPunct="1">
              <a:buFont typeface="Wingdings" charset="2"/>
              <a:buChar char=" "/>
            </a:pPr>
            <a:r>
              <a:rPr lang="en-GB" sz="2000" dirty="0"/>
              <a:t>Thus, there are </a:t>
            </a:r>
            <a:r>
              <a:rPr lang="en-GB" sz="2000" b="1" dirty="0"/>
              <a:t>6840</a:t>
            </a:r>
            <a:r>
              <a:rPr lang="en-GB" sz="2000" dirty="0"/>
              <a:t> permutations or arrangements for selecting 3 names out of 20.</a:t>
            </a:r>
          </a:p>
        </p:txBody>
      </p:sp>
      <p:graphicFrame>
        <p:nvGraphicFramePr>
          <p:cNvPr id="11266" name="Object 2"/>
          <p:cNvGraphicFramePr>
            <a:graphicFrameLocks noGrp="1" noChangeAspect="1"/>
          </p:cNvGraphicFramePr>
          <p:nvPr>
            <p:ph sz="half" idx="2"/>
            <p:extLst>
              <p:ext uri="{D42A27DB-BD31-4B8C-83A1-F6EECF244321}">
                <p14:modId xmlns:p14="http://schemas.microsoft.com/office/powerpoint/2010/main" val="574463056"/>
              </p:ext>
            </p:extLst>
          </p:nvPr>
        </p:nvGraphicFramePr>
        <p:xfrm>
          <a:off x="1295400" y="2362200"/>
          <a:ext cx="4856956" cy="785769"/>
        </p:xfrm>
        <a:graphic>
          <a:graphicData uri="http://schemas.openxmlformats.org/presentationml/2006/ole">
            <mc:AlternateContent xmlns:mc="http://schemas.openxmlformats.org/markup-compatibility/2006">
              <mc:Choice xmlns:v="urn:schemas-microsoft-com:vml" Requires="v">
                <p:oleObj spid="_x0000_s25641" name="Equation" r:id="rId4" imgW="2590560" imgH="419040" progId="Equation.DSMT4">
                  <p:embed/>
                </p:oleObj>
              </mc:Choice>
              <mc:Fallback>
                <p:oleObj name="Equation" r:id="rId4" imgW="2590560" imgH="4190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2362200"/>
                        <a:ext cx="4856956" cy="785769"/>
                      </a:xfrm>
                      <a:prstGeom prst="rect">
                        <a:avLst/>
                      </a:prstGeom>
                      <a:noFill/>
                      <a:ln>
                        <a:noFill/>
                      </a:ln>
                      <a:effectLst/>
                    </p:spPr>
                  </p:pic>
                </p:oleObj>
              </mc:Fallback>
            </mc:AlternateContent>
          </a:graphicData>
        </a:graphic>
      </p:graphicFrame>
      <p:sp>
        <p:nvSpPr>
          <p:cNvPr id="6"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spTree>
    <p:extLst>
      <p:ext uri="{BB962C8B-B14F-4D97-AF65-F5344CB8AC3E}">
        <p14:creationId xmlns:p14="http://schemas.microsoft.com/office/powerpoint/2010/main" val="421117720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pPr eaLnBrk="1" hangingPunct="1"/>
            <a:r>
              <a:rPr lang="en-GB" sz="3200"/>
              <a:t>TI-84</a:t>
            </a:r>
          </a:p>
        </p:txBody>
      </p:sp>
      <p:sp>
        <p:nvSpPr>
          <p:cNvPr id="9"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pic>
        <p:nvPicPr>
          <p:cNvPr id="2" name="Picture 1"/>
          <p:cNvPicPr>
            <a:picLocks noChangeAspect="1"/>
          </p:cNvPicPr>
          <p:nvPr/>
        </p:nvPicPr>
        <p:blipFill>
          <a:blip r:embed="rId2"/>
          <a:stretch>
            <a:fillRect/>
          </a:stretch>
        </p:blipFill>
        <p:spPr>
          <a:xfrm>
            <a:off x="381000" y="832334"/>
            <a:ext cx="8194253" cy="585304"/>
          </a:xfrm>
          <a:prstGeom prst="rect">
            <a:avLst/>
          </a:prstGeom>
        </p:spPr>
      </p:pic>
      <p:pic>
        <p:nvPicPr>
          <p:cNvPr id="8" name="Picture 7"/>
          <p:cNvPicPr>
            <a:picLocks noChangeAspect="1"/>
          </p:cNvPicPr>
          <p:nvPr/>
        </p:nvPicPr>
        <p:blipFill>
          <a:blip r:embed="rId3"/>
          <a:stretch>
            <a:fillRect/>
          </a:stretch>
        </p:blipFill>
        <p:spPr>
          <a:xfrm>
            <a:off x="366125" y="1525231"/>
            <a:ext cx="2240637" cy="379769"/>
          </a:xfrm>
          <a:prstGeom prst="rect">
            <a:avLst/>
          </a:prstGeom>
        </p:spPr>
      </p:pic>
      <p:pic>
        <p:nvPicPr>
          <p:cNvPr id="419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6762" y="2514600"/>
            <a:ext cx="3581400" cy="2693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pPr eaLnBrk="1" hangingPunct="1"/>
            <a:r>
              <a:rPr lang="en-GB" sz="3200"/>
              <a:t>TI-84</a:t>
            </a:r>
          </a:p>
        </p:txBody>
      </p:sp>
      <p:sp>
        <p:nvSpPr>
          <p:cNvPr id="9"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pic>
        <p:nvPicPr>
          <p:cNvPr id="2" name="Picture 1"/>
          <p:cNvPicPr>
            <a:picLocks noChangeAspect="1"/>
          </p:cNvPicPr>
          <p:nvPr/>
        </p:nvPicPr>
        <p:blipFill>
          <a:blip r:embed="rId2"/>
          <a:stretch>
            <a:fillRect/>
          </a:stretch>
        </p:blipFill>
        <p:spPr>
          <a:xfrm>
            <a:off x="381000" y="832334"/>
            <a:ext cx="8194253" cy="585304"/>
          </a:xfrm>
          <a:prstGeom prst="rect">
            <a:avLst/>
          </a:prstGeom>
        </p:spPr>
      </p:pic>
      <p:pic>
        <p:nvPicPr>
          <p:cNvPr id="8" name="Picture 7"/>
          <p:cNvPicPr>
            <a:picLocks noChangeAspect="1"/>
          </p:cNvPicPr>
          <p:nvPr/>
        </p:nvPicPr>
        <p:blipFill>
          <a:blip r:embed="rId3"/>
          <a:stretch>
            <a:fillRect/>
          </a:stretch>
        </p:blipFill>
        <p:spPr>
          <a:xfrm>
            <a:off x="366125" y="1525231"/>
            <a:ext cx="2240637" cy="379769"/>
          </a:xfrm>
          <a:prstGeom prst="rect">
            <a:avLst/>
          </a:prstGeom>
        </p:spPr>
      </p:pic>
      <p:pic>
        <p:nvPicPr>
          <p:cNvPr id="430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6762" y="2286000"/>
            <a:ext cx="4018780" cy="3009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384871"/>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pPr eaLnBrk="1" hangingPunct="1"/>
            <a:r>
              <a:rPr lang="en-GB" sz="3200"/>
              <a:t>TI-84</a:t>
            </a:r>
          </a:p>
        </p:txBody>
      </p:sp>
      <p:sp>
        <p:nvSpPr>
          <p:cNvPr id="9"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pic>
        <p:nvPicPr>
          <p:cNvPr id="2" name="Picture 1"/>
          <p:cNvPicPr>
            <a:picLocks noChangeAspect="1"/>
          </p:cNvPicPr>
          <p:nvPr/>
        </p:nvPicPr>
        <p:blipFill>
          <a:blip r:embed="rId2"/>
          <a:stretch>
            <a:fillRect/>
          </a:stretch>
        </p:blipFill>
        <p:spPr>
          <a:xfrm>
            <a:off x="381000" y="832334"/>
            <a:ext cx="8194253" cy="585304"/>
          </a:xfrm>
          <a:prstGeom prst="rect">
            <a:avLst/>
          </a:prstGeom>
        </p:spPr>
      </p:pic>
      <p:pic>
        <p:nvPicPr>
          <p:cNvPr id="7" name="Picture 6"/>
          <p:cNvPicPr>
            <a:picLocks noChangeAspect="1"/>
          </p:cNvPicPr>
          <p:nvPr/>
        </p:nvPicPr>
        <p:blipFill>
          <a:blip r:embed="rId3"/>
          <a:stretch>
            <a:fillRect/>
          </a:stretch>
        </p:blipFill>
        <p:spPr>
          <a:xfrm>
            <a:off x="386178" y="1524000"/>
            <a:ext cx="1671222" cy="444249"/>
          </a:xfrm>
          <a:prstGeom prst="rect">
            <a:avLst/>
          </a:prstGeom>
        </p:spPr>
      </p:pic>
      <p:pic>
        <p:nvPicPr>
          <p:cNvPr id="440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2362200"/>
            <a:ext cx="3810000" cy="3370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412858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pPr eaLnBrk="1" hangingPunct="1"/>
            <a:r>
              <a:rPr lang="en-GB" sz="3200"/>
              <a:t>TI-84</a:t>
            </a:r>
          </a:p>
        </p:txBody>
      </p:sp>
      <p:sp>
        <p:nvSpPr>
          <p:cNvPr id="9"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pic>
        <p:nvPicPr>
          <p:cNvPr id="2" name="Picture 1"/>
          <p:cNvPicPr>
            <a:picLocks noChangeAspect="1"/>
          </p:cNvPicPr>
          <p:nvPr/>
        </p:nvPicPr>
        <p:blipFill>
          <a:blip r:embed="rId2"/>
          <a:stretch>
            <a:fillRect/>
          </a:stretch>
        </p:blipFill>
        <p:spPr>
          <a:xfrm>
            <a:off x="381000" y="832334"/>
            <a:ext cx="8194253" cy="585304"/>
          </a:xfrm>
          <a:prstGeom prst="rect">
            <a:avLst/>
          </a:prstGeom>
        </p:spPr>
      </p:pic>
      <p:pic>
        <p:nvPicPr>
          <p:cNvPr id="7" name="Picture 6"/>
          <p:cNvPicPr>
            <a:picLocks noChangeAspect="1"/>
          </p:cNvPicPr>
          <p:nvPr/>
        </p:nvPicPr>
        <p:blipFill>
          <a:blip r:embed="rId3"/>
          <a:stretch>
            <a:fillRect/>
          </a:stretch>
        </p:blipFill>
        <p:spPr>
          <a:xfrm>
            <a:off x="386178" y="1524000"/>
            <a:ext cx="1671222" cy="444249"/>
          </a:xfrm>
          <a:prstGeom prst="rect">
            <a:avLst/>
          </a:prstGeom>
        </p:spPr>
      </p:pic>
      <p:pic>
        <p:nvPicPr>
          <p:cNvPr id="450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9437" y="2209800"/>
            <a:ext cx="3810000" cy="3370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8571791"/>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pPr eaLnBrk="1" hangingPunct="1"/>
            <a:r>
              <a:rPr lang="en-GB" sz="3200"/>
              <a:t>TI-84</a:t>
            </a:r>
          </a:p>
        </p:txBody>
      </p:sp>
      <p:sp>
        <p:nvSpPr>
          <p:cNvPr id="9"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pic>
        <p:nvPicPr>
          <p:cNvPr id="2" name="Picture 1"/>
          <p:cNvPicPr>
            <a:picLocks noChangeAspect="1"/>
          </p:cNvPicPr>
          <p:nvPr/>
        </p:nvPicPr>
        <p:blipFill>
          <a:blip r:embed="rId2"/>
          <a:stretch>
            <a:fillRect/>
          </a:stretch>
        </p:blipFill>
        <p:spPr>
          <a:xfrm>
            <a:off x="381000" y="832334"/>
            <a:ext cx="8194253" cy="585304"/>
          </a:xfrm>
          <a:prstGeom prst="rect">
            <a:avLst/>
          </a:prstGeom>
        </p:spPr>
      </p:pic>
      <p:pic>
        <p:nvPicPr>
          <p:cNvPr id="7" name="Picture 6"/>
          <p:cNvPicPr>
            <a:picLocks noChangeAspect="1"/>
          </p:cNvPicPr>
          <p:nvPr/>
        </p:nvPicPr>
        <p:blipFill>
          <a:blip r:embed="rId3"/>
          <a:stretch>
            <a:fillRect/>
          </a:stretch>
        </p:blipFill>
        <p:spPr>
          <a:xfrm>
            <a:off x="386178" y="1524000"/>
            <a:ext cx="1595022" cy="444183"/>
          </a:xfrm>
          <a:prstGeom prst="rect">
            <a:avLst/>
          </a:prstGeom>
        </p:spPr>
      </p:pic>
      <p:pic>
        <p:nvPicPr>
          <p:cNvPr id="4608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2590800"/>
            <a:ext cx="4957141" cy="180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0834553"/>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pPr eaLnBrk="1" hangingPunct="1"/>
            <a:r>
              <a:rPr lang="en-GB" sz="3200"/>
              <a:t>TI-84</a:t>
            </a:r>
          </a:p>
        </p:txBody>
      </p:sp>
      <p:sp>
        <p:nvSpPr>
          <p:cNvPr id="9"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pic>
        <p:nvPicPr>
          <p:cNvPr id="2" name="Picture 1"/>
          <p:cNvPicPr>
            <a:picLocks noChangeAspect="1"/>
          </p:cNvPicPr>
          <p:nvPr/>
        </p:nvPicPr>
        <p:blipFill>
          <a:blip r:embed="rId2"/>
          <a:stretch>
            <a:fillRect/>
          </a:stretch>
        </p:blipFill>
        <p:spPr>
          <a:xfrm>
            <a:off x="381000" y="832334"/>
            <a:ext cx="8194253" cy="585304"/>
          </a:xfrm>
          <a:prstGeom prst="rect">
            <a:avLst/>
          </a:prstGeom>
        </p:spPr>
      </p:pic>
      <p:pic>
        <p:nvPicPr>
          <p:cNvPr id="7" name="Picture 6"/>
          <p:cNvPicPr>
            <a:picLocks noChangeAspect="1"/>
          </p:cNvPicPr>
          <p:nvPr/>
        </p:nvPicPr>
        <p:blipFill>
          <a:blip r:embed="rId3"/>
          <a:stretch>
            <a:fillRect/>
          </a:stretch>
        </p:blipFill>
        <p:spPr>
          <a:xfrm>
            <a:off x="386178" y="1524000"/>
            <a:ext cx="1595022" cy="444183"/>
          </a:xfrm>
          <a:prstGeom prst="rect">
            <a:avLst/>
          </a:prstGeom>
        </p:spPr>
      </p:pic>
      <p:pic>
        <p:nvPicPr>
          <p:cNvPr id="4710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2514600"/>
            <a:ext cx="4307205" cy="161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5207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GB" sz="2400" dirty="0"/>
              <a:t>Example 4-5</a:t>
            </a:r>
          </a:p>
        </p:txBody>
      </p:sp>
      <p:sp>
        <p:nvSpPr>
          <p:cNvPr id="27651" name="Rectangle 3"/>
          <p:cNvSpPr>
            <a:spLocks noGrp="1" noChangeArrowheads="1"/>
          </p:cNvSpPr>
          <p:nvPr>
            <p:ph type="body" idx="1"/>
          </p:nvPr>
        </p:nvSpPr>
        <p:spPr>
          <a:xfrm>
            <a:off x="127000" y="1524000"/>
            <a:ext cx="8559800" cy="4379913"/>
          </a:xfrm>
        </p:spPr>
        <p:txBody>
          <a:bodyPr/>
          <a:lstStyle/>
          <a:p>
            <a:pPr eaLnBrk="1" hangingPunct="1">
              <a:lnSpc>
                <a:spcPct val="90000"/>
              </a:lnSpc>
              <a:buFont typeface="Wingdings" charset="2"/>
              <a:buChar char=" "/>
            </a:pPr>
            <a:r>
              <a:rPr lang="en-GB" sz="2000" dirty="0"/>
              <a:t>Reconsider Example 4-3 on selecting two workers from a company and observing whether the worker selected each time is a man or a woman. Let </a:t>
            </a:r>
            <a:r>
              <a:rPr lang="en-GB" sz="2000" i="1" dirty="0"/>
              <a:t>A</a:t>
            </a:r>
            <a:r>
              <a:rPr lang="en-GB" sz="2000" dirty="0"/>
              <a:t> be the event that at most one man is selected. Is event </a:t>
            </a:r>
            <a:r>
              <a:rPr lang="en-GB" sz="2000" i="1" dirty="0"/>
              <a:t>A</a:t>
            </a:r>
            <a:r>
              <a:rPr lang="en-GB" sz="2000" dirty="0"/>
              <a:t> </a:t>
            </a:r>
            <a:r>
              <a:rPr lang="en-GB" sz="2000" dirty="0" err="1"/>
              <a:t>a</a:t>
            </a:r>
            <a:r>
              <a:rPr lang="en-GB" sz="2000" dirty="0"/>
              <a:t> simple or a compound event?</a:t>
            </a:r>
          </a:p>
        </p:txBody>
      </p:sp>
      <p:sp>
        <p:nvSpPr>
          <p:cNvPr id="6"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GB" sz="2400" dirty="0"/>
              <a:t>Example 4-5: Solution</a:t>
            </a:r>
          </a:p>
        </p:txBody>
      </p:sp>
      <p:sp>
        <p:nvSpPr>
          <p:cNvPr id="27651" name="Rectangle 3"/>
          <p:cNvSpPr>
            <a:spLocks noGrp="1" noChangeArrowheads="1"/>
          </p:cNvSpPr>
          <p:nvPr>
            <p:ph type="body" idx="1"/>
          </p:nvPr>
        </p:nvSpPr>
        <p:spPr>
          <a:xfrm>
            <a:off x="127000" y="1524000"/>
            <a:ext cx="8559800" cy="4379913"/>
          </a:xfrm>
        </p:spPr>
        <p:txBody>
          <a:bodyPr/>
          <a:lstStyle/>
          <a:p>
            <a:pPr eaLnBrk="1" hangingPunct="1">
              <a:lnSpc>
                <a:spcPct val="90000"/>
              </a:lnSpc>
              <a:buFont typeface="Wingdings" charset="2"/>
              <a:buChar char=" "/>
            </a:pPr>
            <a:r>
              <a:rPr lang="en-US" sz="2000" dirty="0"/>
              <a:t>Here </a:t>
            </a:r>
            <a:r>
              <a:rPr lang="en-US" sz="2000" i="1" dirty="0"/>
              <a:t>at most one man </a:t>
            </a:r>
            <a:r>
              <a:rPr lang="en-US" sz="2000" dirty="0"/>
              <a:t>means one or no man is selected. Thus, event </a:t>
            </a:r>
            <a:r>
              <a:rPr lang="en-US" sz="2000" i="1" dirty="0"/>
              <a:t>A </a:t>
            </a:r>
            <a:r>
              <a:rPr lang="en-US" sz="2000" dirty="0"/>
              <a:t>will occur if either no man or one man is selected. Hence, the event </a:t>
            </a:r>
            <a:r>
              <a:rPr lang="en-US" sz="2000" i="1" dirty="0"/>
              <a:t>A </a:t>
            </a:r>
            <a:r>
              <a:rPr lang="en-US" sz="2000" dirty="0"/>
              <a:t>is given by</a:t>
            </a:r>
          </a:p>
          <a:p>
            <a:pPr eaLnBrk="1" hangingPunct="1">
              <a:lnSpc>
                <a:spcPct val="90000"/>
              </a:lnSpc>
              <a:buFont typeface="Wingdings" charset="2"/>
              <a:buChar char=" "/>
            </a:pPr>
            <a:r>
              <a:rPr lang="en-GB" sz="2000" dirty="0"/>
              <a:t>			</a:t>
            </a:r>
            <a:r>
              <a:rPr lang="en-GB" sz="2000" i="1" dirty="0"/>
              <a:t>A</a:t>
            </a:r>
            <a:r>
              <a:rPr lang="en-GB" sz="2000" dirty="0"/>
              <a:t> = {</a:t>
            </a:r>
            <a:r>
              <a:rPr lang="en-GB" sz="2000" i="1" dirty="0">
                <a:latin typeface="Times New Roman" charset="0"/>
              </a:rPr>
              <a:t>MW, WM, WW</a:t>
            </a:r>
            <a:r>
              <a:rPr lang="en-GB" sz="2000" dirty="0"/>
              <a:t>}</a:t>
            </a:r>
            <a:br>
              <a:rPr lang="en-GB" sz="2000" dirty="0"/>
            </a:br>
            <a:endParaRPr lang="en-GB" sz="2000" dirty="0"/>
          </a:p>
          <a:p>
            <a:pPr eaLnBrk="1" hangingPunct="1">
              <a:lnSpc>
                <a:spcPct val="90000"/>
              </a:lnSpc>
              <a:buFont typeface="Wingdings" charset="2"/>
              <a:buChar char=" "/>
            </a:pPr>
            <a:r>
              <a:rPr lang="en-GB" sz="2000" dirty="0"/>
              <a:t>Because event </a:t>
            </a:r>
            <a:r>
              <a:rPr lang="en-GB" sz="2000" i="1" dirty="0"/>
              <a:t>A</a:t>
            </a:r>
            <a:r>
              <a:rPr lang="en-GB" sz="2000" dirty="0"/>
              <a:t> contains more than one outcome, it is a compound event. </a:t>
            </a:r>
            <a:r>
              <a:rPr lang="en-US" sz="2000" dirty="0"/>
              <a:t>The diagram in Figure 4.4 gives a graphic presentation of compound event </a:t>
            </a:r>
            <a:r>
              <a:rPr lang="en-US" sz="2000" i="1" dirty="0"/>
              <a:t>A</a:t>
            </a:r>
            <a:r>
              <a:rPr lang="en-GB" sz="2000" dirty="0"/>
              <a:t>.		</a:t>
            </a:r>
          </a:p>
        </p:txBody>
      </p:sp>
      <p:sp>
        <p:nvSpPr>
          <p:cNvPr id="6"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spTree>
    <p:extLst>
      <p:ext uri="{BB962C8B-B14F-4D97-AF65-F5344CB8AC3E}">
        <p14:creationId xmlns:p14="http://schemas.microsoft.com/office/powerpoint/2010/main" val="7445836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GB" sz="2400" dirty="0"/>
              <a:t>Figure 4.4 Diagram Showing Event </a:t>
            </a:r>
            <a:r>
              <a:rPr lang="en-GB" sz="2400" i="1" dirty="0"/>
              <a:t>A</a:t>
            </a:r>
            <a:endParaRPr lang="en-GB" sz="2400" dirty="0"/>
          </a:p>
        </p:txBody>
      </p:sp>
      <p:sp>
        <p:nvSpPr>
          <p:cNvPr id="6"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438400"/>
            <a:ext cx="3033713"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GB" sz="2400" dirty="0"/>
              <a:t>Example 4-6</a:t>
            </a:r>
          </a:p>
        </p:txBody>
      </p:sp>
      <p:sp>
        <p:nvSpPr>
          <p:cNvPr id="29699" name="Rectangle 3"/>
          <p:cNvSpPr>
            <a:spLocks noGrp="1" noChangeArrowheads="1"/>
          </p:cNvSpPr>
          <p:nvPr>
            <p:ph type="body" idx="1"/>
          </p:nvPr>
        </p:nvSpPr>
        <p:spPr>
          <a:xfrm>
            <a:off x="123825" y="1524000"/>
            <a:ext cx="8486775" cy="4291013"/>
          </a:xfrm>
        </p:spPr>
        <p:txBody>
          <a:bodyPr/>
          <a:lstStyle/>
          <a:p>
            <a:pPr marL="342900" lvl="2" indent="-342900" eaLnBrk="1" hangingPunct="1">
              <a:lnSpc>
                <a:spcPct val="90000"/>
              </a:lnSpc>
              <a:buClr>
                <a:schemeClr val="bg2"/>
              </a:buClr>
              <a:buSzPct val="75000"/>
              <a:buFont typeface="Wingdings" charset="2"/>
              <a:buChar char=" "/>
            </a:pPr>
            <a:r>
              <a:rPr lang="en-GB" sz="2000" dirty="0"/>
              <a:t>In a group </a:t>
            </a:r>
            <a:r>
              <a:rPr lang="en-US" sz="2000" dirty="0"/>
              <a:t>of college students, some like ice tea and others do not. There is no student in this group who is indifferent or has no opinion. Two students are randomly selected from this group.</a:t>
            </a:r>
            <a:br>
              <a:rPr lang="en-GB" sz="2000" dirty="0"/>
            </a:br>
            <a:r>
              <a:rPr lang="en-GB" sz="2000" dirty="0"/>
              <a:t>(a) </a:t>
            </a:r>
            <a:r>
              <a:rPr lang="en-US" dirty="0"/>
              <a:t>How many outcomes are possible? List all the possible outcomes.</a:t>
            </a:r>
            <a:br>
              <a:rPr lang="en-GB" sz="2000" dirty="0"/>
            </a:br>
            <a:r>
              <a:rPr lang="en-GB" sz="2000" dirty="0"/>
              <a:t>(b) </a:t>
            </a:r>
            <a:r>
              <a:rPr lang="en-US" dirty="0"/>
              <a:t>Consider the following events. List all the outcomes included in each of these events. Mention whether each of these events is a simple or a compound event</a:t>
            </a:r>
            <a:r>
              <a:rPr lang="en-GB" sz="2000" dirty="0"/>
              <a:t>.</a:t>
            </a:r>
          </a:p>
          <a:p>
            <a:pPr marL="342900" lvl="2" indent="-342900" eaLnBrk="1" hangingPunct="1">
              <a:lnSpc>
                <a:spcPct val="90000"/>
              </a:lnSpc>
              <a:buClr>
                <a:schemeClr val="bg2"/>
              </a:buClr>
              <a:buSzPct val="75000"/>
              <a:buFont typeface="Wingdings" charset="2"/>
              <a:buChar char=" "/>
            </a:pPr>
            <a:r>
              <a:rPr lang="en-GB" dirty="0"/>
              <a:t>    (</a:t>
            </a:r>
            <a:r>
              <a:rPr lang="en-GB" dirty="0" err="1"/>
              <a:t>i</a:t>
            </a:r>
            <a:r>
              <a:rPr lang="en-GB" dirty="0"/>
              <a:t>) </a:t>
            </a:r>
            <a:r>
              <a:rPr lang="en-US" dirty="0"/>
              <a:t>Both students like ice tea.</a:t>
            </a:r>
          </a:p>
          <a:p>
            <a:pPr marL="342900" lvl="2" indent="-342900" eaLnBrk="1" hangingPunct="1">
              <a:lnSpc>
                <a:spcPct val="90000"/>
              </a:lnSpc>
              <a:buClr>
                <a:schemeClr val="bg2"/>
              </a:buClr>
              <a:buSzPct val="75000"/>
              <a:buFont typeface="Wingdings" charset="2"/>
              <a:buChar char=" "/>
            </a:pPr>
            <a:r>
              <a:rPr lang="en-GB" sz="2000" dirty="0"/>
              <a:t>   (ii) </a:t>
            </a:r>
            <a:r>
              <a:rPr lang="en-US" dirty="0"/>
              <a:t>At most one student likes ice tea.</a:t>
            </a:r>
          </a:p>
          <a:p>
            <a:pPr marL="342900" lvl="2" indent="-342900" eaLnBrk="1" hangingPunct="1">
              <a:lnSpc>
                <a:spcPct val="90000"/>
              </a:lnSpc>
              <a:buClr>
                <a:schemeClr val="bg2"/>
              </a:buClr>
              <a:buSzPct val="75000"/>
              <a:buFont typeface="Wingdings" charset="2"/>
              <a:buChar char=" "/>
            </a:pPr>
            <a:r>
              <a:rPr lang="en-GB" sz="2000" dirty="0"/>
              <a:t>  (iii) </a:t>
            </a:r>
            <a:r>
              <a:rPr lang="en-US" dirty="0"/>
              <a:t>At least one student likes ice tea.</a:t>
            </a:r>
          </a:p>
          <a:p>
            <a:pPr marL="342900" lvl="2" indent="-342900" eaLnBrk="1" hangingPunct="1">
              <a:lnSpc>
                <a:spcPct val="90000"/>
              </a:lnSpc>
              <a:buClr>
                <a:schemeClr val="bg2"/>
              </a:buClr>
              <a:buSzPct val="75000"/>
              <a:buFont typeface="Wingdings" charset="2"/>
              <a:buChar char=" "/>
            </a:pPr>
            <a:r>
              <a:rPr lang="en-GB" sz="2000" dirty="0"/>
              <a:t>  (iv) Neither student</a:t>
            </a:r>
            <a:r>
              <a:rPr lang="en-US" dirty="0"/>
              <a:t> likes ice tea.</a:t>
            </a:r>
          </a:p>
          <a:p>
            <a:pPr marL="342900" lvl="2" indent="-342900" eaLnBrk="1" hangingPunct="1">
              <a:lnSpc>
                <a:spcPct val="90000"/>
              </a:lnSpc>
              <a:buClr>
                <a:schemeClr val="bg2"/>
              </a:buClr>
              <a:buSzPct val="75000"/>
              <a:buFont typeface="Wingdings" charset="2"/>
              <a:buChar char=" "/>
            </a:pPr>
            <a:endParaRPr lang="en-GB" sz="2000" dirty="0"/>
          </a:p>
        </p:txBody>
      </p:sp>
      <p:sp>
        <p:nvSpPr>
          <p:cNvPr id="6"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spTree>
    <p:extLst>
      <p:ext uri="{BB962C8B-B14F-4D97-AF65-F5344CB8AC3E}">
        <p14:creationId xmlns:p14="http://schemas.microsoft.com/office/powerpoint/2010/main" val="6939200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GB" sz="2400" dirty="0"/>
              <a:t>Example 4-6: Solution</a:t>
            </a:r>
          </a:p>
        </p:txBody>
      </p:sp>
      <p:sp>
        <p:nvSpPr>
          <p:cNvPr id="30723" name="Rectangle 3"/>
          <p:cNvSpPr>
            <a:spLocks noGrp="1" noChangeArrowheads="1"/>
          </p:cNvSpPr>
          <p:nvPr>
            <p:ph type="body" idx="1"/>
          </p:nvPr>
        </p:nvSpPr>
        <p:spPr>
          <a:xfrm>
            <a:off x="122238" y="1524000"/>
            <a:ext cx="8564562" cy="3505200"/>
          </a:xfrm>
        </p:spPr>
        <p:txBody>
          <a:bodyPr/>
          <a:lstStyle/>
          <a:p>
            <a:pPr eaLnBrk="1" hangingPunct="1">
              <a:buFont typeface="Wingdings" charset="2"/>
              <a:buChar char=" "/>
            </a:pPr>
            <a:r>
              <a:rPr lang="en-GB" sz="2000" dirty="0"/>
              <a:t>Let</a:t>
            </a:r>
          </a:p>
          <a:p>
            <a:pPr lvl="1" eaLnBrk="1" hangingPunct="1"/>
            <a:r>
              <a:rPr lang="en-GB" sz="2000" i="1" dirty="0"/>
              <a:t>L</a:t>
            </a:r>
            <a:r>
              <a:rPr lang="en-GB" sz="2000" dirty="0"/>
              <a:t>    The event that a student likes ice tea</a:t>
            </a:r>
          </a:p>
          <a:p>
            <a:pPr lvl="1" eaLnBrk="1" hangingPunct="1"/>
            <a:r>
              <a:rPr lang="en-GB" sz="2000" i="1" dirty="0"/>
              <a:t>N    </a:t>
            </a:r>
            <a:r>
              <a:rPr lang="en-GB" sz="2000" dirty="0"/>
              <a:t>The event that a student does not like ice tea</a:t>
            </a:r>
          </a:p>
          <a:p>
            <a:pPr lvl="1" eaLnBrk="1" hangingPunct="1"/>
            <a:r>
              <a:rPr lang="en-GB" sz="2000" i="1" dirty="0"/>
              <a:t>LL   </a:t>
            </a:r>
            <a:r>
              <a:rPr lang="en-GB" sz="2000" dirty="0"/>
              <a:t>Both</a:t>
            </a:r>
            <a:r>
              <a:rPr lang="en-GB" sz="2000" i="1" dirty="0"/>
              <a:t> </a:t>
            </a:r>
            <a:r>
              <a:rPr lang="en-GB" sz="2000" dirty="0"/>
              <a:t>students like ice tea</a:t>
            </a:r>
          </a:p>
          <a:p>
            <a:pPr lvl="1" eaLnBrk="1" hangingPunct="1"/>
            <a:r>
              <a:rPr lang="en-GB" sz="2000" i="1" dirty="0"/>
              <a:t>LN  </a:t>
            </a:r>
            <a:r>
              <a:rPr lang="en-GB" sz="2000" dirty="0"/>
              <a:t>The first student likes ice tea but the second student </a:t>
            </a:r>
          </a:p>
          <a:p>
            <a:pPr marL="457200" lvl="1" indent="0" eaLnBrk="1" hangingPunct="1">
              <a:buNone/>
            </a:pPr>
            <a:r>
              <a:rPr lang="en-GB" sz="2000" dirty="0"/>
              <a:t>         does not</a:t>
            </a:r>
          </a:p>
          <a:p>
            <a:pPr lvl="1" eaLnBrk="1" hangingPunct="1"/>
            <a:r>
              <a:rPr lang="en-GB" sz="2000" i="1" dirty="0"/>
              <a:t>NL  </a:t>
            </a:r>
            <a:r>
              <a:rPr lang="en-GB" sz="2000" dirty="0"/>
              <a:t>The first student does not like ice tea but the second </a:t>
            </a:r>
          </a:p>
          <a:p>
            <a:pPr marL="457200" lvl="1" indent="0" eaLnBrk="1" hangingPunct="1">
              <a:buNone/>
            </a:pPr>
            <a:r>
              <a:rPr lang="en-GB" sz="2000" dirty="0"/>
              <a:t>         student does </a:t>
            </a:r>
          </a:p>
          <a:p>
            <a:pPr lvl="1" eaLnBrk="1" hangingPunct="1"/>
            <a:r>
              <a:rPr lang="en-GB" sz="2000" i="1" dirty="0"/>
              <a:t>LN  </a:t>
            </a:r>
            <a:r>
              <a:rPr lang="en-GB" sz="2000" dirty="0"/>
              <a:t>Both students does not like ice tea</a:t>
            </a:r>
          </a:p>
        </p:txBody>
      </p:sp>
      <p:sp>
        <p:nvSpPr>
          <p:cNvPr id="6"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spTree>
    <p:extLst>
      <p:ext uri="{BB962C8B-B14F-4D97-AF65-F5344CB8AC3E}">
        <p14:creationId xmlns:p14="http://schemas.microsoft.com/office/powerpoint/2010/main" val="986174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z="2400" dirty="0"/>
              <a:t>Opening Example</a:t>
            </a:r>
          </a:p>
        </p:txBody>
      </p:sp>
      <p:sp>
        <p:nvSpPr>
          <p:cNvPr id="6"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sp>
        <p:nvSpPr>
          <p:cNvPr id="3" name="Rectangle 2"/>
          <p:cNvSpPr/>
          <p:nvPr/>
        </p:nvSpPr>
        <p:spPr>
          <a:xfrm>
            <a:off x="426823" y="1492984"/>
            <a:ext cx="8183777" cy="1477328"/>
          </a:xfrm>
          <a:prstGeom prst="rect">
            <a:avLst/>
          </a:prstGeom>
        </p:spPr>
        <p:txBody>
          <a:bodyPr wrap="square">
            <a:spAutoFit/>
          </a:bodyPr>
          <a:lstStyle/>
          <a:p>
            <a:r>
              <a:rPr lang="en-US" sz="1800" dirty="0">
                <a:solidFill>
                  <a:srgbClr val="231F20"/>
                </a:solidFill>
                <a:latin typeface="Arial" panose="020B0604020202020204" pitchFamily="34" charset="0"/>
                <a:ea typeface="Arial" panose="020B0604020202020204" pitchFamily="34" charset="0"/>
              </a:rPr>
              <a:t>Do</a:t>
            </a:r>
            <a:r>
              <a:rPr lang="en-US" sz="1800" spc="10" dirty="0">
                <a:solidFill>
                  <a:srgbClr val="231F20"/>
                </a:solidFill>
                <a:latin typeface="Arial" panose="020B0604020202020204" pitchFamily="34" charset="0"/>
                <a:ea typeface="Arial" panose="020B0604020202020204" pitchFamily="34" charset="0"/>
              </a:rPr>
              <a:t> </a:t>
            </a:r>
            <a:r>
              <a:rPr lang="en-US" sz="1800" dirty="0">
                <a:solidFill>
                  <a:srgbClr val="231F20"/>
                </a:solidFill>
                <a:latin typeface="Arial" panose="020B0604020202020204" pitchFamily="34" charset="0"/>
                <a:ea typeface="Arial" panose="020B0604020202020204" pitchFamily="34" charset="0"/>
              </a:rPr>
              <a:t>you</a:t>
            </a:r>
            <a:r>
              <a:rPr lang="en-US" sz="1800" spc="10" dirty="0">
                <a:solidFill>
                  <a:srgbClr val="231F20"/>
                </a:solidFill>
                <a:latin typeface="Arial" panose="020B0604020202020204" pitchFamily="34" charset="0"/>
                <a:ea typeface="Arial" panose="020B0604020202020204" pitchFamily="34" charset="0"/>
              </a:rPr>
              <a:t> </a:t>
            </a:r>
            <a:r>
              <a:rPr lang="en-US" sz="1800" dirty="0">
                <a:solidFill>
                  <a:srgbClr val="231F20"/>
                </a:solidFill>
                <a:latin typeface="Arial" panose="020B0604020202020204" pitchFamily="34" charset="0"/>
                <a:ea typeface="Arial" panose="020B0604020202020204" pitchFamily="34" charset="0"/>
              </a:rPr>
              <a:t>worry</a:t>
            </a:r>
            <a:r>
              <a:rPr lang="en-US" sz="1800" spc="15" dirty="0">
                <a:solidFill>
                  <a:srgbClr val="231F20"/>
                </a:solidFill>
                <a:latin typeface="Arial" panose="020B0604020202020204" pitchFamily="34" charset="0"/>
                <a:ea typeface="Arial" panose="020B0604020202020204" pitchFamily="34" charset="0"/>
              </a:rPr>
              <a:t> </a:t>
            </a:r>
            <a:r>
              <a:rPr lang="en-US" sz="1800" dirty="0">
                <a:solidFill>
                  <a:srgbClr val="231F20"/>
                </a:solidFill>
                <a:latin typeface="Arial" panose="020B0604020202020204" pitchFamily="34" charset="0"/>
                <a:ea typeface="Arial" panose="020B0604020202020204" pitchFamily="34" charset="0"/>
              </a:rPr>
              <a:t>about</a:t>
            </a:r>
            <a:r>
              <a:rPr lang="en-US" sz="1800" spc="10" dirty="0">
                <a:solidFill>
                  <a:srgbClr val="231F20"/>
                </a:solidFill>
                <a:latin typeface="Arial" panose="020B0604020202020204" pitchFamily="34" charset="0"/>
                <a:ea typeface="Arial" panose="020B0604020202020204" pitchFamily="34" charset="0"/>
              </a:rPr>
              <a:t> </a:t>
            </a:r>
            <a:r>
              <a:rPr lang="en-US" sz="1800" dirty="0">
                <a:solidFill>
                  <a:srgbClr val="231F20"/>
                </a:solidFill>
                <a:latin typeface="Arial" panose="020B0604020202020204" pitchFamily="34" charset="0"/>
                <a:ea typeface="Arial" panose="020B0604020202020204" pitchFamily="34" charset="0"/>
              </a:rPr>
              <a:t>your</a:t>
            </a:r>
            <a:r>
              <a:rPr lang="en-US" sz="1800" spc="10" dirty="0">
                <a:solidFill>
                  <a:srgbClr val="231F20"/>
                </a:solidFill>
                <a:latin typeface="Arial" panose="020B0604020202020204" pitchFamily="34" charset="0"/>
                <a:ea typeface="Arial" panose="020B0604020202020204" pitchFamily="34" charset="0"/>
              </a:rPr>
              <a:t> </a:t>
            </a:r>
            <a:r>
              <a:rPr lang="en-US" sz="1800" dirty="0">
                <a:solidFill>
                  <a:srgbClr val="231F20"/>
                </a:solidFill>
                <a:latin typeface="Arial" panose="020B0604020202020204" pitchFamily="34" charset="0"/>
                <a:ea typeface="Arial" panose="020B0604020202020204" pitchFamily="34" charset="0"/>
              </a:rPr>
              <a:t>weight?</a:t>
            </a:r>
            <a:r>
              <a:rPr lang="en-US" sz="1800" spc="15" dirty="0">
                <a:solidFill>
                  <a:srgbClr val="231F20"/>
                </a:solidFill>
                <a:latin typeface="Arial" panose="020B0604020202020204" pitchFamily="34" charset="0"/>
                <a:ea typeface="Arial" panose="020B0604020202020204" pitchFamily="34" charset="0"/>
              </a:rPr>
              <a:t> </a:t>
            </a:r>
            <a:r>
              <a:rPr lang="en-US" sz="1800" spc="-5" dirty="0">
                <a:solidFill>
                  <a:srgbClr val="231F20"/>
                </a:solidFill>
                <a:latin typeface="Arial" panose="020B0604020202020204" pitchFamily="34" charset="0"/>
                <a:ea typeface="Arial" panose="020B0604020202020204" pitchFamily="34" charset="0"/>
              </a:rPr>
              <a:t>According</a:t>
            </a:r>
            <a:r>
              <a:rPr lang="en-US" sz="1800" spc="10" dirty="0">
                <a:solidFill>
                  <a:srgbClr val="231F20"/>
                </a:solidFill>
                <a:latin typeface="Arial" panose="020B0604020202020204" pitchFamily="34" charset="0"/>
                <a:ea typeface="Arial" panose="020B0604020202020204" pitchFamily="34" charset="0"/>
              </a:rPr>
              <a:t> </a:t>
            </a:r>
            <a:r>
              <a:rPr lang="en-US" sz="1800" dirty="0">
                <a:solidFill>
                  <a:srgbClr val="231F20"/>
                </a:solidFill>
                <a:latin typeface="Arial" panose="020B0604020202020204" pitchFamily="34" charset="0"/>
                <a:ea typeface="Arial" panose="020B0604020202020204" pitchFamily="34" charset="0"/>
              </a:rPr>
              <a:t>to</a:t>
            </a:r>
            <a:r>
              <a:rPr lang="en-US" sz="1800" spc="15" dirty="0">
                <a:solidFill>
                  <a:srgbClr val="231F20"/>
                </a:solidFill>
                <a:latin typeface="Arial" panose="020B0604020202020204" pitchFamily="34" charset="0"/>
                <a:ea typeface="Arial" panose="020B0604020202020204" pitchFamily="34" charset="0"/>
              </a:rPr>
              <a:t> </a:t>
            </a:r>
            <a:r>
              <a:rPr lang="en-US" sz="1800" dirty="0">
                <a:solidFill>
                  <a:srgbClr val="231F20"/>
                </a:solidFill>
                <a:latin typeface="Arial" panose="020B0604020202020204" pitchFamily="34" charset="0"/>
                <a:ea typeface="Arial" panose="020B0604020202020204" pitchFamily="34" charset="0"/>
              </a:rPr>
              <a:t>a</a:t>
            </a:r>
            <a:r>
              <a:rPr lang="en-US" sz="1800" spc="10" dirty="0">
                <a:solidFill>
                  <a:srgbClr val="231F20"/>
                </a:solidFill>
                <a:latin typeface="Arial" panose="020B0604020202020204" pitchFamily="34" charset="0"/>
                <a:ea typeface="Arial" panose="020B0604020202020204" pitchFamily="34" charset="0"/>
              </a:rPr>
              <a:t> </a:t>
            </a:r>
            <a:r>
              <a:rPr lang="en-US" sz="1800" dirty="0">
                <a:solidFill>
                  <a:srgbClr val="231F20"/>
                </a:solidFill>
                <a:latin typeface="Arial" panose="020B0604020202020204" pitchFamily="34" charset="0"/>
                <a:ea typeface="Arial" panose="020B0604020202020204" pitchFamily="34" charset="0"/>
              </a:rPr>
              <a:t>Gallup</a:t>
            </a:r>
            <a:r>
              <a:rPr lang="en-US" sz="1800" spc="10" dirty="0">
                <a:solidFill>
                  <a:srgbClr val="231F20"/>
                </a:solidFill>
                <a:latin typeface="Arial" panose="020B0604020202020204" pitchFamily="34" charset="0"/>
                <a:ea typeface="Arial" panose="020B0604020202020204" pitchFamily="34" charset="0"/>
              </a:rPr>
              <a:t> </a:t>
            </a:r>
            <a:r>
              <a:rPr lang="en-US" sz="1800" dirty="0">
                <a:solidFill>
                  <a:srgbClr val="231F20"/>
                </a:solidFill>
                <a:latin typeface="Arial" panose="020B0604020202020204" pitchFamily="34" charset="0"/>
                <a:ea typeface="Arial" panose="020B0604020202020204" pitchFamily="34" charset="0"/>
              </a:rPr>
              <a:t>poll,</a:t>
            </a:r>
            <a:r>
              <a:rPr lang="en-US" sz="1800" spc="15" dirty="0">
                <a:solidFill>
                  <a:srgbClr val="231F20"/>
                </a:solidFill>
                <a:latin typeface="Arial" panose="020B0604020202020204" pitchFamily="34" charset="0"/>
                <a:ea typeface="Arial" panose="020B0604020202020204" pitchFamily="34" charset="0"/>
              </a:rPr>
              <a:t> </a:t>
            </a:r>
            <a:r>
              <a:rPr lang="en-US" sz="1800" dirty="0">
                <a:solidFill>
                  <a:srgbClr val="231F20"/>
                </a:solidFill>
                <a:latin typeface="Arial" panose="020B0604020202020204" pitchFamily="34" charset="0"/>
                <a:ea typeface="Arial" panose="020B0604020202020204" pitchFamily="34" charset="0"/>
              </a:rPr>
              <a:t>45%</a:t>
            </a:r>
            <a:r>
              <a:rPr lang="en-US" sz="1800" spc="10" dirty="0">
                <a:solidFill>
                  <a:srgbClr val="231F20"/>
                </a:solidFill>
                <a:latin typeface="Arial" panose="020B0604020202020204" pitchFamily="34" charset="0"/>
                <a:ea typeface="Arial" panose="020B0604020202020204" pitchFamily="34" charset="0"/>
              </a:rPr>
              <a:t> </a:t>
            </a:r>
            <a:r>
              <a:rPr lang="en-US" sz="1800" dirty="0">
                <a:solidFill>
                  <a:srgbClr val="231F20"/>
                </a:solidFill>
                <a:latin typeface="Arial" panose="020B0604020202020204" pitchFamily="34" charset="0"/>
                <a:ea typeface="Arial" panose="020B0604020202020204" pitchFamily="34" charset="0"/>
              </a:rPr>
              <a:t>of</a:t>
            </a:r>
            <a:r>
              <a:rPr lang="en-US" sz="1800" spc="10" dirty="0">
                <a:solidFill>
                  <a:srgbClr val="231F20"/>
                </a:solidFill>
                <a:latin typeface="Arial" panose="020B0604020202020204" pitchFamily="34" charset="0"/>
                <a:ea typeface="Arial" panose="020B0604020202020204" pitchFamily="34" charset="0"/>
              </a:rPr>
              <a:t> </a:t>
            </a:r>
            <a:r>
              <a:rPr lang="en-US" sz="1800" dirty="0">
                <a:solidFill>
                  <a:srgbClr val="231F20"/>
                </a:solidFill>
                <a:latin typeface="Arial" panose="020B0604020202020204" pitchFamily="34" charset="0"/>
                <a:ea typeface="Arial" panose="020B0604020202020204" pitchFamily="34" charset="0"/>
              </a:rPr>
              <a:t>American</a:t>
            </a:r>
            <a:r>
              <a:rPr lang="en-US" sz="1800" spc="15" dirty="0">
                <a:solidFill>
                  <a:srgbClr val="231F20"/>
                </a:solidFill>
                <a:latin typeface="Arial" panose="020B0604020202020204" pitchFamily="34" charset="0"/>
                <a:ea typeface="Arial" panose="020B0604020202020204" pitchFamily="34" charset="0"/>
              </a:rPr>
              <a:t> </a:t>
            </a:r>
            <a:r>
              <a:rPr lang="en-US" sz="1800" dirty="0">
                <a:solidFill>
                  <a:srgbClr val="231F20"/>
                </a:solidFill>
                <a:latin typeface="Arial" panose="020B0604020202020204" pitchFamily="34" charset="0"/>
                <a:ea typeface="Arial" panose="020B0604020202020204" pitchFamily="34" charset="0"/>
              </a:rPr>
              <a:t>adults</a:t>
            </a:r>
            <a:r>
              <a:rPr lang="en-US" sz="1800" spc="10" dirty="0">
                <a:solidFill>
                  <a:srgbClr val="231F20"/>
                </a:solidFill>
                <a:latin typeface="Arial" panose="020B0604020202020204" pitchFamily="34" charset="0"/>
                <a:ea typeface="Arial" panose="020B0604020202020204" pitchFamily="34" charset="0"/>
              </a:rPr>
              <a:t> </a:t>
            </a:r>
            <a:r>
              <a:rPr lang="en-US" sz="1800" dirty="0">
                <a:solidFill>
                  <a:srgbClr val="231F20"/>
                </a:solidFill>
                <a:latin typeface="Arial" panose="020B0604020202020204" pitchFamily="34" charset="0"/>
                <a:ea typeface="Arial" panose="020B0604020202020204" pitchFamily="34" charset="0"/>
              </a:rPr>
              <a:t>worry</a:t>
            </a:r>
            <a:r>
              <a:rPr lang="en-US" sz="1800" spc="10" dirty="0">
                <a:solidFill>
                  <a:srgbClr val="231F20"/>
                </a:solidFill>
                <a:latin typeface="Arial" panose="020B0604020202020204" pitchFamily="34" charset="0"/>
                <a:ea typeface="Arial" panose="020B0604020202020204" pitchFamily="34" charset="0"/>
              </a:rPr>
              <a:t> </a:t>
            </a:r>
            <a:r>
              <a:rPr lang="en-US" sz="1800" dirty="0">
                <a:solidFill>
                  <a:srgbClr val="231F20"/>
                </a:solidFill>
                <a:latin typeface="Arial" panose="020B0604020202020204" pitchFamily="34" charset="0"/>
                <a:ea typeface="Arial" panose="020B0604020202020204" pitchFamily="34" charset="0"/>
              </a:rPr>
              <a:t>all</a:t>
            </a:r>
            <a:r>
              <a:rPr lang="en-US" sz="1800" spc="15" dirty="0">
                <a:solidFill>
                  <a:srgbClr val="231F20"/>
                </a:solidFill>
                <a:latin typeface="Arial" panose="020B0604020202020204" pitchFamily="34" charset="0"/>
                <a:ea typeface="Arial" panose="020B0604020202020204" pitchFamily="34" charset="0"/>
              </a:rPr>
              <a:t> </a:t>
            </a:r>
            <a:r>
              <a:rPr lang="en-US" sz="1800" dirty="0">
                <a:solidFill>
                  <a:srgbClr val="231F20"/>
                </a:solidFill>
                <a:latin typeface="Arial" panose="020B0604020202020204" pitchFamily="34" charset="0"/>
                <a:ea typeface="Arial" panose="020B0604020202020204" pitchFamily="34" charset="0"/>
              </a:rPr>
              <a:t>or</a:t>
            </a:r>
            <a:r>
              <a:rPr lang="en-US" sz="1800" spc="10" dirty="0">
                <a:solidFill>
                  <a:srgbClr val="231F20"/>
                </a:solidFill>
                <a:latin typeface="Arial" panose="020B0604020202020204" pitchFamily="34" charset="0"/>
                <a:ea typeface="Arial" panose="020B0604020202020204" pitchFamily="34" charset="0"/>
              </a:rPr>
              <a:t> </a:t>
            </a:r>
            <a:r>
              <a:rPr lang="en-US" sz="1800" dirty="0">
                <a:solidFill>
                  <a:srgbClr val="231F20"/>
                </a:solidFill>
                <a:latin typeface="Arial" panose="020B0604020202020204" pitchFamily="34" charset="0"/>
                <a:ea typeface="Arial" panose="020B0604020202020204" pitchFamily="34" charset="0"/>
              </a:rPr>
              <a:t>some</a:t>
            </a:r>
            <a:r>
              <a:rPr lang="en-US" sz="1800" spc="130" dirty="0">
                <a:solidFill>
                  <a:srgbClr val="231F20"/>
                </a:solidFill>
                <a:latin typeface="Arial" panose="020B0604020202020204" pitchFamily="34" charset="0"/>
                <a:ea typeface="Arial" panose="020B0604020202020204" pitchFamily="34" charset="0"/>
              </a:rPr>
              <a:t> </a:t>
            </a:r>
            <a:r>
              <a:rPr lang="en-US" sz="1800" dirty="0">
                <a:solidFill>
                  <a:srgbClr val="231F20"/>
                </a:solidFill>
                <a:latin typeface="Arial" panose="020B0604020202020204" pitchFamily="34" charset="0"/>
                <a:ea typeface="Arial" panose="020B0604020202020204" pitchFamily="34" charset="0"/>
              </a:rPr>
              <a:t>of</a:t>
            </a:r>
            <a:r>
              <a:rPr lang="en-US" sz="1800" spc="5" dirty="0">
                <a:solidFill>
                  <a:srgbClr val="231F20"/>
                </a:solidFill>
                <a:latin typeface="Arial" panose="020B0604020202020204" pitchFamily="34" charset="0"/>
                <a:ea typeface="Arial" panose="020B0604020202020204" pitchFamily="34" charset="0"/>
              </a:rPr>
              <a:t> </a:t>
            </a:r>
            <a:r>
              <a:rPr lang="en-US" sz="1800" dirty="0">
                <a:solidFill>
                  <a:srgbClr val="231F20"/>
                </a:solidFill>
                <a:latin typeface="Arial" panose="020B0604020202020204" pitchFamily="34" charset="0"/>
                <a:ea typeface="Arial" panose="020B0604020202020204" pitchFamily="34" charset="0"/>
              </a:rPr>
              <a:t>the</a:t>
            </a:r>
            <a:r>
              <a:rPr lang="en-US" sz="1800" spc="10" dirty="0">
                <a:solidFill>
                  <a:srgbClr val="231F20"/>
                </a:solidFill>
                <a:latin typeface="Arial" panose="020B0604020202020204" pitchFamily="34" charset="0"/>
                <a:ea typeface="Arial" panose="020B0604020202020204" pitchFamily="34" charset="0"/>
              </a:rPr>
              <a:t> </a:t>
            </a:r>
            <a:r>
              <a:rPr lang="en-US" sz="1800" dirty="0">
                <a:solidFill>
                  <a:srgbClr val="231F20"/>
                </a:solidFill>
                <a:latin typeface="Arial" panose="020B0604020202020204" pitchFamily="34" charset="0"/>
                <a:ea typeface="Arial" panose="020B0604020202020204" pitchFamily="34" charset="0"/>
              </a:rPr>
              <a:t>time</a:t>
            </a:r>
            <a:r>
              <a:rPr lang="en-US" sz="1800" spc="5" dirty="0">
                <a:solidFill>
                  <a:srgbClr val="231F20"/>
                </a:solidFill>
                <a:latin typeface="Arial" panose="020B0604020202020204" pitchFamily="34" charset="0"/>
                <a:ea typeface="Arial" panose="020B0604020202020204" pitchFamily="34" charset="0"/>
              </a:rPr>
              <a:t> </a:t>
            </a:r>
            <a:r>
              <a:rPr lang="en-US" sz="1800" dirty="0">
                <a:solidFill>
                  <a:srgbClr val="231F20"/>
                </a:solidFill>
                <a:latin typeface="Arial" panose="020B0604020202020204" pitchFamily="34" charset="0"/>
                <a:ea typeface="Arial" panose="020B0604020202020204" pitchFamily="34" charset="0"/>
              </a:rPr>
              <a:t>about</a:t>
            </a:r>
            <a:r>
              <a:rPr lang="en-US" sz="1800" spc="10" dirty="0">
                <a:solidFill>
                  <a:srgbClr val="231F20"/>
                </a:solidFill>
                <a:latin typeface="Arial" panose="020B0604020202020204" pitchFamily="34" charset="0"/>
                <a:ea typeface="Arial" panose="020B0604020202020204" pitchFamily="34" charset="0"/>
              </a:rPr>
              <a:t> </a:t>
            </a:r>
            <a:r>
              <a:rPr lang="en-US" sz="1800" dirty="0">
                <a:solidFill>
                  <a:srgbClr val="231F20"/>
                </a:solidFill>
                <a:latin typeface="Arial" panose="020B0604020202020204" pitchFamily="34" charset="0"/>
                <a:ea typeface="Arial" panose="020B0604020202020204" pitchFamily="34" charset="0"/>
              </a:rPr>
              <a:t>their</a:t>
            </a:r>
            <a:r>
              <a:rPr lang="en-US" sz="1800" spc="5" dirty="0">
                <a:solidFill>
                  <a:srgbClr val="231F20"/>
                </a:solidFill>
                <a:latin typeface="Arial" panose="020B0604020202020204" pitchFamily="34" charset="0"/>
                <a:ea typeface="Arial" panose="020B0604020202020204" pitchFamily="34" charset="0"/>
              </a:rPr>
              <a:t> </a:t>
            </a:r>
            <a:r>
              <a:rPr lang="en-US" sz="1800" dirty="0">
                <a:solidFill>
                  <a:srgbClr val="231F20"/>
                </a:solidFill>
                <a:latin typeface="Arial" panose="020B0604020202020204" pitchFamily="34" charset="0"/>
                <a:ea typeface="Arial" panose="020B0604020202020204" pitchFamily="34" charset="0"/>
              </a:rPr>
              <a:t>weight.</a:t>
            </a:r>
            <a:r>
              <a:rPr lang="en-US" sz="1800" spc="10" dirty="0">
                <a:solidFill>
                  <a:srgbClr val="231F20"/>
                </a:solidFill>
                <a:latin typeface="Arial" panose="020B0604020202020204" pitchFamily="34" charset="0"/>
                <a:ea typeface="Arial" panose="020B0604020202020204" pitchFamily="34" charset="0"/>
              </a:rPr>
              <a:t> </a:t>
            </a:r>
            <a:r>
              <a:rPr lang="en-US" sz="1800" dirty="0">
                <a:solidFill>
                  <a:srgbClr val="231F20"/>
                </a:solidFill>
                <a:latin typeface="Arial" panose="020B0604020202020204" pitchFamily="34" charset="0"/>
                <a:ea typeface="Arial" panose="020B0604020202020204" pitchFamily="34" charset="0"/>
              </a:rPr>
              <a:t>The</a:t>
            </a:r>
            <a:r>
              <a:rPr lang="en-US" sz="1800" spc="5" dirty="0">
                <a:solidFill>
                  <a:srgbClr val="231F20"/>
                </a:solidFill>
                <a:latin typeface="Arial" panose="020B0604020202020204" pitchFamily="34" charset="0"/>
                <a:ea typeface="Arial" panose="020B0604020202020204" pitchFamily="34" charset="0"/>
              </a:rPr>
              <a:t> </a:t>
            </a:r>
            <a:r>
              <a:rPr lang="en-US" sz="1800" dirty="0">
                <a:solidFill>
                  <a:srgbClr val="231F20"/>
                </a:solidFill>
                <a:latin typeface="Arial" panose="020B0604020202020204" pitchFamily="34" charset="0"/>
                <a:ea typeface="Arial" panose="020B0604020202020204" pitchFamily="34" charset="0"/>
              </a:rPr>
              <a:t>poll</a:t>
            </a:r>
            <a:r>
              <a:rPr lang="en-US" sz="1800" spc="10" dirty="0">
                <a:solidFill>
                  <a:srgbClr val="231F20"/>
                </a:solidFill>
                <a:latin typeface="Arial" panose="020B0604020202020204" pitchFamily="34" charset="0"/>
                <a:ea typeface="Arial" panose="020B0604020202020204" pitchFamily="34" charset="0"/>
              </a:rPr>
              <a:t> </a:t>
            </a:r>
            <a:r>
              <a:rPr lang="en-US" sz="1800" dirty="0">
                <a:solidFill>
                  <a:srgbClr val="231F20"/>
                </a:solidFill>
                <a:latin typeface="Arial" panose="020B0604020202020204" pitchFamily="34" charset="0"/>
                <a:ea typeface="Arial" panose="020B0604020202020204" pitchFamily="34" charset="0"/>
              </a:rPr>
              <a:t>showed</a:t>
            </a:r>
            <a:r>
              <a:rPr lang="en-US" sz="1800" spc="5" dirty="0">
                <a:solidFill>
                  <a:srgbClr val="231F20"/>
                </a:solidFill>
                <a:latin typeface="Arial" panose="020B0604020202020204" pitchFamily="34" charset="0"/>
                <a:ea typeface="Arial" panose="020B0604020202020204" pitchFamily="34" charset="0"/>
              </a:rPr>
              <a:t> </a:t>
            </a:r>
            <a:r>
              <a:rPr lang="en-US" sz="1800" dirty="0">
                <a:solidFill>
                  <a:srgbClr val="231F20"/>
                </a:solidFill>
                <a:latin typeface="Arial" panose="020B0604020202020204" pitchFamily="34" charset="0"/>
                <a:ea typeface="Arial" panose="020B0604020202020204" pitchFamily="34" charset="0"/>
              </a:rPr>
              <a:t>that</a:t>
            </a:r>
            <a:r>
              <a:rPr lang="en-US" sz="1800" spc="10" dirty="0">
                <a:solidFill>
                  <a:srgbClr val="231F20"/>
                </a:solidFill>
                <a:latin typeface="Arial" panose="020B0604020202020204" pitchFamily="34" charset="0"/>
                <a:ea typeface="Arial" panose="020B0604020202020204" pitchFamily="34" charset="0"/>
              </a:rPr>
              <a:t> </a:t>
            </a:r>
            <a:r>
              <a:rPr lang="en-US" sz="1800" spc="-5" dirty="0">
                <a:solidFill>
                  <a:srgbClr val="231F20"/>
                </a:solidFill>
                <a:latin typeface="Arial" panose="020B0604020202020204" pitchFamily="34" charset="0"/>
                <a:ea typeface="Arial" panose="020B0604020202020204" pitchFamily="34" charset="0"/>
              </a:rPr>
              <a:t>mor</a:t>
            </a:r>
            <a:r>
              <a:rPr lang="en-US" sz="1800" spc="-10" dirty="0">
                <a:solidFill>
                  <a:srgbClr val="231F20"/>
                </a:solidFill>
                <a:latin typeface="Arial" panose="020B0604020202020204" pitchFamily="34" charset="0"/>
                <a:ea typeface="Arial" panose="020B0604020202020204" pitchFamily="34" charset="0"/>
              </a:rPr>
              <a:t>e</a:t>
            </a:r>
            <a:r>
              <a:rPr lang="en-US" sz="1800" spc="5" dirty="0">
                <a:solidFill>
                  <a:srgbClr val="231F20"/>
                </a:solidFill>
                <a:latin typeface="Arial" panose="020B0604020202020204" pitchFamily="34" charset="0"/>
                <a:ea typeface="Arial" panose="020B0604020202020204" pitchFamily="34" charset="0"/>
              </a:rPr>
              <a:t> </a:t>
            </a:r>
            <a:r>
              <a:rPr lang="en-US" sz="1800" dirty="0">
                <a:solidFill>
                  <a:srgbClr val="231F20"/>
                </a:solidFill>
                <a:latin typeface="Arial" panose="020B0604020202020204" pitchFamily="34" charset="0"/>
                <a:ea typeface="Arial" panose="020B0604020202020204" pitchFamily="34" charset="0"/>
              </a:rPr>
              <a:t>women</a:t>
            </a:r>
            <a:r>
              <a:rPr lang="en-US" sz="1800" spc="10" dirty="0">
                <a:solidFill>
                  <a:srgbClr val="231F20"/>
                </a:solidFill>
                <a:latin typeface="Arial" panose="020B0604020202020204" pitchFamily="34" charset="0"/>
                <a:ea typeface="Arial" panose="020B0604020202020204" pitchFamily="34" charset="0"/>
              </a:rPr>
              <a:t> </a:t>
            </a:r>
            <a:r>
              <a:rPr lang="en-US" sz="1800" dirty="0">
                <a:solidFill>
                  <a:srgbClr val="231F20"/>
                </a:solidFill>
                <a:latin typeface="Arial" panose="020B0604020202020204" pitchFamily="34" charset="0"/>
                <a:ea typeface="Arial" panose="020B0604020202020204" pitchFamily="34" charset="0"/>
              </a:rPr>
              <a:t>than</a:t>
            </a:r>
            <a:r>
              <a:rPr lang="en-US" sz="1800" spc="5" dirty="0">
                <a:solidFill>
                  <a:srgbClr val="231F20"/>
                </a:solidFill>
                <a:latin typeface="Arial" panose="020B0604020202020204" pitchFamily="34" charset="0"/>
                <a:ea typeface="Arial" panose="020B0604020202020204" pitchFamily="34" charset="0"/>
              </a:rPr>
              <a:t> </a:t>
            </a:r>
            <a:r>
              <a:rPr lang="en-US" sz="1800" dirty="0">
                <a:solidFill>
                  <a:srgbClr val="231F20"/>
                </a:solidFill>
                <a:latin typeface="Arial" panose="020B0604020202020204" pitchFamily="34" charset="0"/>
                <a:ea typeface="Arial" panose="020B0604020202020204" pitchFamily="34" charset="0"/>
              </a:rPr>
              <a:t>men</a:t>
            </a:r>
            <a:r>
              <a:rPr lang="en-US" sz="1800" spc="10" dirty="0">
                <a:solidFill>
                  <a:srgbClr val="231F20"/>
                </a:solidFill>
                <a:latin typeface="Arial" panose="020B0604020202020204" pitchFamily="34" charset="0"/>
                <a:ea typeface="Arial" panose="020B0604020202020204" pitchFamily="34" charset="0"/>
              </a:rPr>
              <a:t> </a:t>
            </a:r>
            <a:r>
              <a:rPr lang="en-US" sz="1800" dirty="0">
                <a:solidFill>
                  <a:srgbClr val="231F20"/>
                </a:solidFill>
                <a:latin typeface="Arial" panose="020B0604020202020204" pitchFamily="34" charset="0"/>
                <a:ea typeface="Arial" panose="020B0604020202020204" pitchFamily="34" charset="0"/>
              </a:rPr>
              <a:t>worry</a:t>
            </a:r>
            <a:r>
              <a:rPr lang="en-US" sz="1800" spc="5" dirty="0">
                <a:solidFill>
                  <a:srgbClr val="231F20"/>
                </a:solidFill>
                <a:latin typeface="Arial" panose="020B0604020202020204" pitchFamily="34" charset="0"/>
                <a:ea typeface="Arial" panose="020B0604020202020204" pitchFamily="34" charset="0"/>
              </a:rPr>
              <a:t> </a:t>
            </a:r>
            <a:r>
              <a:rPr lang="en-US" sz="1800" dirty="0">
                <a:solidFill>
                  <a:srgbClr val="231F20"/>
                </a:solidFill>
                <a:latin typeface="Arial" panose="020B0604020202020204" pitchFamily="34" charset="0"/>
                <a:ea typeface="Arial" panose="020B0604020202020204" pitchFamily="34" charset="0"/>
              </a:rPr>
              <a:t>about</a:t>
            </a:r>
            <a:r>
              <a:rPr lang="en-US" sz="1800" spc="10" dirty="0">
                <a:solidFill>
                  <a:srgbClr val="231F20"/>
                </a:solidFill>
                <a:latin typeface="Arial" panose="020B0604020202020204" pitchFamily="34" charset="0"/>
                <a:ea typeface="Arial" panose="020B0604020202020204" pitchFamily="34" charset="0"/>
              </a:rPr>
              <a:t> </a:t>
            </a:r>
            <a:r>
              <a:rPr lang="en-US" sz="1800" dirty="0">
                <a:solidFill>
                  <a:srgbClr val="231F20"/>
                </a:solidFill>
                <a:latin typeface="Arial" panose="020B0604020202020204" pitchFamily="34" charset="0"/>
                <a:ea typeface="Arial" panose="020B0604020202020204" pitchFamily="34" charset="0"/>
              </a:rPr>
              <a:t>their</a:t>
            </a:r>
            <a:r>
              <a:rPr lang="en-US" sz="1800" spc="10" dirty="0">
                <a:solidFill>
                  <a:srgbClr val="231F20"/>
                </a:solidFill>
                <a:latin typeface="Arial" panose="020B0604020202020204" pitchFamily="34" charset="0"/>
                <a:ea typeface="Arial" panose="020B0604020202020204" pitchFamily="34" charset="0"/>
              </a:rPr>
              <a:t> </a:t>
            </a:r>
            <a:r>
              <a:rPr lang="en-US" sz="1800" dirty="0">
                <a:solidFill>
                  <a:srgbClr val="231F20"/>
                </a:solidFill>
                <a:latin typeface="Arial" panose="020B0604020202020204" pitchFamily="34" charset="0"/>
                <a:ea typeface="Arial" panose="020B0604020202020204" pitchFamily="34" charset="0"/>
              </a:rPr>
              <a:t>weight</a:t>
            </a:r>
            <a:r>
              <a:rPr lang="en-US" sz="1800" spc="5" dirty="0">
                <a:solidFill>
                  <a:srgbClr val="231F20"/>
                </a:solidFill>
                <a:latin typeface="Arial" panose="020B0604020202020204" pitchFamily="34" charset="0"/>
                <a:ea typeface="Arial" panose="020B0604020202020204" pitchFamily="34" charset="0"/>
              </a:rPr>
              <a:t> </a:t>
            </a:r>
            <a:r>
              <a:rPr lang="en-US" sz="1800" dirty="0">
                <a:solidFill>
                  <a:srgbClr val="231F20"/>
                </a:solidFill>
                <a:latin typeface="Arial" panose="020B0604020202020204" pitchFamily="34" charset="0"/>
                <a:ea typeface="Arial" panose="020B0604020202020204" pitchFamily="34" charset="0"/>
              </a:rPr>
              <a:t>all</a:t>
            </a:r>
            <a:r>
              <a:rPr lang="en-US" sz="1800" spc="105" dirty="0">
                <a:solidFill>
                  <a:srgbClr val="231F20"/>
                </a:solidFill>
                <a:latin typeface="Arial" panose="020B0604020202020204" pitchFamily="34" charset="0"/>
                <a:ea typeface="Arial" panose="020B0604020202020204" pitchFamily="34" charset="0"/>
              </a:rPr>
              <a:t> </a:t>
            </a:r>
            <a:r>
              <a:rPr lang="en-US" sz="1800" dirty="0">
                <a:solidFill>
                  <a:srgbClr val="231F20"/>
                </a:solidFill>
                <a:latin typeface="Arial" panose="020B0604020202020204" pitchFamily="34" charset="0"/>
                <a:ea typeface="Arial" panose="020B0604020202020204" pitchFamily="34" charset="0"/>
              </a:rPr>
              <a:t>or</a:t>
            </a:r>
            <a:r>
              <a:rPr lang="en-US" sz="1800" spc="30" dirty="0">
                <a:solidFill>
                  <a:srgbClr val="231F20"/>
                </a:solidFill>
                <a:latin typeface="Arial" panose="020B0604020202020204" pitchFamily="34" charset="0"/>
                <a:ea typeface="Arial" panose="020B0604020202020204" pitchFamily="34" charset="0"/>
              </a:rPr>
              <a:t> </a:t>
            </a:r>
            <a:r>
              <a:rPr lang="en-US" sz="1800" dirty="0">
                <a:solidFill>
                  <a:srgbClr val="231F20"/>
                </a:solidFill>
                <a:latin typeface="Arial" panose="020B0604020202020204" pitchFamily="34" charset="0"/>
                <a:ea typeface="Arial" panose="020B0604020202020204" pitchFamily="34" charset="0"/>
              </a:rPr>
              <a:t>some</a:t>
            </a:r>
            <a:r>
              <a:rPr lang="en-US" sz="1800" spc="30" dirty="0">
                <a:solidFill>
                  <a:srgbClr val="231F20"/>
                </a:solidFill>
                <a:latin typeface="Arial" panose="020B0604020202020204" pitchFamily="34" charset="0"/>
                <a:ea typeface="Arial" panose="020B0604020202020204" pitchFamily="34" charset="0"/>
              </a:rPr>
              <a:t> </a:t>
            </a:r>
            <a:r>
              <a:rPr lang="en-US" sz="1800" dirty="0">
                <a:solidFill>
                  <a:srgbClr val="231F20"/>
                </a:solidFill>
                <a:latin typeface="Arial" panose="020B0604020202020204" pitchFamily="34" charset="0"/>
                <a:ea typeface="Arial" panose="020B0604020202020204" pitchFamily="34" charset="0"/>
              </a:rPr>
              <a:t>of</a:t>
            </a:r>
            <a:r>
              <a:rPr lang="en-US" sz="1800" spc="30" dirty="0">
                <a:solidFill>
                  <a:srgbClr val="231F20"/>
                </a:solidFill>
                <a:latin typeface="Arial" panose="020B0604020202020204" pitchFamily="34" charset="0"/>
                <a:ea typeface="Arial" panose="020B0604020202020204" pitchFamily="34" charset="0"/>
              </a:rPr>
              <a:t> </a:t>
            </a:r>
            <a:r>
              <a:rPr lang="en-US" sz="1800" dirty="0">
                <a:solidFill>
                  <a:srgbClr val="231F20"/>
                </a:solidFill>
                <a:latin typeface="Arial" panose="020B0604020202020204" pitchFamily="34" charset="0"/>
                <a:ea typeface="Arial" panose="020B0604020202020204" pitchFamily="34" charset="0"/>
              </a:rPr>
              <a:t>the</a:t>
            </a:r>
            <a:r>
              <a:rPr lang="en-US" sz="1800" spc="30" dirty="0">
                <a:solidFill>
                  <a:srgbClr val="231F20"/>
                </a:solidFill>
                <a:latin typeface="Arial" panose="020B0604020202020204" pitchFamily="34" charset="0"/>
                <a:ea typeface="Arial" panose="020B0604020202020204" pitchFamily="34" charset="0"/>
              </a:rPr>
              <a:t> </a:t>
            </a:r>
            <a:r>
              <a:rPr lang="en-US" sz="1800" dirty="0">
                <a:solidFill>
                  <a:srgbClr val="231F20"/>
                </a:solidFill>
                <a:latin typeface="Arial" panose="020B0604020202020204" pitchFamily="34" charset="0"/>
                <a:ea typeface="Arial" panose="020B0604020202020204" pitchFamily="34" charset="0"/>
              </a:rPr>
              <a:t>time.</a:t>
            </a:r>
            <a:r>
              <a:rPr lang="en-US" sz="1800" spc="30" dirty="0">
                <a:solidFill>
                  <a:srgbClr val="231F20"/>
                </a:solidFill>
                <a:latin typeface="Arial" panose="020B0604020202020204" pitchFamily="34" charset="0"/>
                <a:ea typeface="Arial" panose="020B0604020202020204" pitchFamily="34" charset="0"/>
              </a:rPr>
              <a:t> </a:t>
            </a:r>
            <a:r>
              <a:rPr lang="en-US" sz="1800" dirty="0">
                <a:solidFill>
                  <a:srgbClr val="231F20"/>
                </a:solidFill>
                <a:latin typeface="Arial" panose="020B0604020202020204" pitchFamily="34" charset="0"/>
                <a:ea typeface="Arial" panose="020B0604020202020204" pitchFamily="34" charset="0"/>
              </a:rPr>
              <a:t>In</a:t>
            </a:r>
            <a:r>
              <a:rPr lang="en-US" sz="1800" spc="30" dirty="0">
                <a:solidFill>
                  <a:srgbClr val="231F20"/>
                </a:solidFill>
                <a:latin typeface="Arial" panose="020B0604020202020204" pitchFamily="34" charset="0"/>
                <a:ea typeface="Arial" panose="020B0604020202020204" pitchFamily="34" charset="0"/>
              </a:rPr>
              <a:t> </a:t>
            </a:r>
            <a:r>
              <a:rPr lang="en-US" sz="1800" dirty="0">
                <a:solidFill>
                  <a:srgbClr val="231F20"/>
                </a:solidFill>
                <a:latin typeface="Arial" panose="020B0604020202020204" pitchFamily="34" charset="0"/>
                <a:ea typeface="Arial" panose="020B0604020202020204" pitchFamily="34" charset="0"/>
              </a:rPr>
              <a:t>this</a:t>
            </a:r>
            <a:r>
              <a:rPr lang="en-US" sz="1800" spc="30" dirty="0">
                <a:solidFill>
                  <a:srgbClr val="231F20"/>
                </a:solidFill>
                <a:latin typeface="Arial" panose="020B0604020202020204" pitchFamily="34" charset="0"/>
                <a:ea typeface="Arial" panose="020B0604020202020204" pitchFamily="34" charset="0"/>
              </a:rPr>
              <a:t> </a:t>
            </a:r>
            <a:r>
              <a:rPr lang="en-US" sz="1800" dirty="0">
                <a:solidFill>
                  <a:srgbClr val="231F20"/>
                </a:solidFill>
                <a:latin typeface="Arial" panose="020B0604020202020204" pitchFamily="34" charset="0"/>
                <a:ea typeface="Arial" panose="020B0604020202020204" pitchFamily="34" charset="0"/>
              </a:rPr>
              <a:t>poll,</a:t>
            </a:r>
            <a:r>
              <a:rPr lang="en-US" sz="1800" spc="30" dirty="0">
                <a:solidFill>
                  <a:srgbClr val="231F20"/>
                </a:solidFill>
                <a:latin typeface="Arial" panose="020B0604020202020204" pitchFamily="34" charset="0"/>
                <a:ea typeface="Arial" panose="020B0604020202020204" pitchFamily="34" charset="0"/>
              </a:rPr>
              <a:t> </a:t>
            </a:r>
            <a:r>
              <a:rPr lang="en-US" sz="1800" dirty="0">
                <a:solidFill>
                  <a:srgbClr val="231F20"/>
                </a:solidFill>
                <a:latin typeface="Arial" panose="020B0604020202020204" pitchFamily="34" charset="0"/>
                <a:ea typeface="Arial" panose="020B0604020202020204" pitchFamily="34" charset="0"/>
              </a:rPr>
              <a:t>55%</a:t>
            </a:r>
            <a:r>
              <a:rPr lang="en-US" sz="1800" spc="30" dirty="0">
                <a:solidFill>
                  <a:srgbClr val="231F20"/>
                </a:solidFill>
                <a:latin typeface="Arial" panose="020B0604020202020204" pitchFamily="34" charset="0"/>
                <a:ea typeface="Arial" panose="020B0604020202020204" pitchFamily="34" charset="0"/>
              </a:rPr>
              <a:t> </a:t>
            </a:r>
            <a:r>
              <a:rPr lang="en-US" sz="1800" dirty="0">
                <a:solidFill>
                  <a:srgbClr val="231F20"/>
                </a:solidFill>
                <a:latin typeface="Arial" panose="020B0604020202020204" pitchFamily="34" charset="0"/>
                <a:ea typeface="Arial" panose="020B0604020202020204" pitchFamily="34" charset="0"/>
              </a:rPr>
              <a:t>of</a:t>
            </a:r>
            <a:r>
              <a:rPr lang="en-US" sz="1800" spc="30" dirty="0">
                <a:solidFill>
                  <a:srgbClr val="231F20"/>
                </a:solidFill>
                <a:latin typeface="Arial" panose="020B0604020202020204" pitchFamily="34" charset="0"/>
                <a:ea typeface="Arial" panose="020B0604020202020204" pitchFamily="34" charset="0"/>
              </a:rPr>
              <a:t> </a:t>
            </a:r>
            <a:r>
              <a:rPr lang="en-US" sz="1800" dirty="0">
                <a:solidFill>
                  <a:srgbClr val="231F20"/>
                </a:solidFill>
                <a:latin typeface="Arial" panose="020B0604020202020204" pitchFamily="34" charset="0"/>
                <a:ea typeface="Arial" panose="020B0604020202020204" pitchFamily="34" charset="0"/>
              </a:rPr>
              <a:t>adult</a:t>
            </a:r>
            <a:r>
              <a:rPr lang="en-US" sz="1800" spc="30" dirty="0">
                <a:solidFill>
                  <a:srgbClr val="231F20"/>
                </a:solidFill>
                <a:latin typeface="Arial" panose="020B0604020202020204" pitchFamily="34" charset="0"/>
                <a:ea typeface="Arial" panose="020B0604020202020204" pitchFamily="34" charset="0"/>
              </a:rPr>
              <a:t> </a:t>
            </a:r>
            <a:r>
              <a:rPr lang="en-US" sz="1800" dirty="0">
                <a:solidFill>
                  <a:srgbClr val="231F20"/>
                </a:solidFill>
                <a:latin typeface="Arial" panose="020B0604020202020204" pitchFamily="34" charset="0"/>
                <a:ea typeface="Arial" panose="020B0604020202020204" pitchFamily="34" charset="0"/>
              </a:rPr>
              <a:t>women</a:t>
            </a:r>
            <a:r>
              <a:rPr lang="en-US" sz="1800" spc="30" dirty="0">
                <a:solidFill>
                  <a:srgbClr val="231F20"/>
                </a:solidFill>
                <a:latin typeface="Arial" panose="020B0604020202020204" pitchFamily="34" charset="0"/>
                <a:ea typeface="Arial" panose="020B0604020202020204" pitchFamily="34" charset="0"/>
              </a:rPr>
              <a:t> </a:t>
            </a:r>
            <a:r>
              <a:rPr lang="en-US" sz="1800" dirty="0">
                <a:solidFill>
                  <a:srgbClr val="231F20"/>
                </a:solidFill>
                <a:latin typeface="Arial" panose="020B0604020202020204" pitchFamily="34" charset="0"/>
                <a:ea typeface="Arial" panose="020B0604020202020204" pitchFamily="34" charset="0"/>
              </a:rPr>
              <a:t>and</a:t>
            </a:r>
            <a:r>
              <a:rPr lang="en-US" sz="1800" spc="30" dirty="0">
                <a:solidFill>
                  <a:srgbClr val="231F20"/>
                </a:solidFill>
                <a:latin typeface="Arial" panose="020B0604020202020204" pitchFamily="34" charset="0"/>
                <a:ea typeface="Arial" panose="020B0604020202020204" pitchFamily="34" charset="0"/>
              </a:rPr>
              <a:t> </a:t>
            </a:r>
            <a:r>
              <a:rPr lang="en-US" sz="1800" dirty="0">
                <a:solidFill>
                  <a:srgbClr val="231F20"/>
                </a:solidFill>
                <a:latin typeface="Arial" panose="020B0604020202020204" pitchFamily="34" charset="0"/>
                <a:ea typeface="Arial" panose="020B0604020202020204" pitchFamily="34" charset="0"/>
              </a:rPr>
              <a:t>35%</a:t>
            </a:r>
            <a:r>
              <a:rPr lang="en-US" sz="1800" spc="30" dirty="0">
                <a:solidFill>
                  <a:srgbClr val="231F20"/>
                </a:solidFill>
                <a:latin typeface="Arial" panose="020B0604020202020204" pitchFamily="34" charset="0"/>
                <a:ea typeface="Arial" panose="020B0604020202020204" pitchFamily="34" charset="0"/>
              </a:rPr>
              <a:t> </a:t>
            </a:r>
            <a:r>
              <a:rPr lang="en-US" sz="1800" dirty="0">
                <a:solidFill>
                  <a:srgbClr val="231F20"/>
                </a:solidFill>
                <a:latin typeface="Arial" panose="020B0604020202020204" pitchFamily="34" charset="0"/>
                <a:ea typeface="Arial" panose="020B0604020202020204" pitchFamily="34" charset="0"/>
              </a:rPr>
              <a:t>of</a:t>
            </a:r>
            <a:r>
              <a:rPr lang="en-US" sz="1800" spc="35" dirty="0">
                <a:solidFill>
                  <a:srgbClr val="231F20"/>
                </a:solidFill>
                <a:latin typeface="Arial" panose="020B0604020202020204" pitchFamily="34" charset="0"/>
                <a:ea typeface="Arial" panose="020B0604020202020204" pitchFamily="34" charset="0"/>
              </a:rPr>
              <a:t> </a:t>
            </a:r>
            <a:r>
              <a:rPr lang="en-US" sz="1800" dirty="0">
                <a:solidFill>
                  <a:srgbClr val="231F20"/>
                </a:solidFill>
                <a:latin typeface="Arial" panose="020B0604020202020204" pitchFamily="34" charset="0"/>
                <a:ea typeface="Arial" panose="020B0604020202020204" pitchFamily="34" charset="0"/>
              </a:rPr>
              <a:t>adult</a:t>
            </a:r>
            <a:r>
              <a:rPr lang="en-US" sz="1800" spc="30" dirty="0">
                <a:solidFill>
                  <a:srgbClr val="231F20"/>
                </a:solidFill>
                <a:latin typeface="Arial" panose="020B0604020202020204" pitchFamily="34" charset="0"/>
                <a:ea typeface="Arial" panose="020B0604020202020204" pitchFamily="34" charset="0"/>
              </a:rPr>
              <a:t> </a:t>
            </a:r>
            <a:r>
              <a:rPr lang="en-US" sz="1800" dirty="0">
                <a:solidFill>
                  <a:srgbClr val="231F20"/>
                </a:solidFill>
                <a:latin typeface="Arial" panose="020B0604020202020204" pitchFamily="34" charset="0"/>
                <a:ea typeface="Arial" panose="020B0604020202020204" pitchFamily="34" charset="0"/>
              </a:rPr>
              <a:t>men</a:t>
            </a:r>
            <a:r>
              <a:rPr lang="en-US" sz="1800" spc="30" dirty="0">
                <a:solidFill>
                  <a:srgbClr val="231F20"/>
                </a:solidFill>
                <a:latin typeface="Arial" panose="020B0604020202020204" pitchFamily="34" charset="0"/>
                <a:ea typeface="Arial" panose="020B0604020202020204" pitchFamily="34" charset="0"/>
              </a:rPr>
              <a:t> </a:t>
            </a:r>
            <a:r>
              <a:rPr lang="en-US" sz="1800" dirty="0">
                <a:solidFill>
                  <a:srgbClr val="231F20"/>
                </a:solidFill>
                <a:latin typeface="Arial" panose="020B0604020202020204" pitchFamily="34" charset="0"/>
                <a:ea typeface="Arial" panose="020B0604020202020204" pitchFamily="34" charset="0"/>
              </a:rPr>
              <a:t>said</a:t>
            </a:r>
            <a:r>
              <a:rPr lang="en-US" sz="1800" spc="30" dirty="0">
                <a:solidFill>
                  <a:srgbClr val="231F20"/>
                </a:solidFill>
                <a:latin typeface="Arial" panose="020B0604020202020204" pitchFamily="34" charset="0"/>
                <a:ea typeface="Arial" panose="020B0604020202020204" pitchFamily="34" charset="0"/>
              </a:rPr>
              <a:t> </a:t>
            </a:r>
            <a:r>
              <a:rPr lang="en-US" sz="1800" dirty="0">
                <a:solidFill>
                  <a:srgbClr val="231F20"/>
                </a:solidFill>
                <a:latin typeface="Arial" panose="020B0604020202020204" pitchFamily="34" charset="0"/>
                <a:ea typeface="Arial" panose="020B0604020202020204" pitchFamily="34" charset="0"/>
              </a:rPr>
              <a:t>that</a:t>
            </a:r>
            <a:r>
              <a:rPr lang="en-US" sz="1800" spc="30" dirty="0">
                <a:solidFill>
                  <a:srgbClr val="231F20"/>
                </a:solidFill>
                <a:latin typeface="Arial" panose="020B0604020202020204" pitchFamily="34" charset="0"/>
                <a:ea typeface="Arial" panose="020B0604020202020204" pitchFamily="34" charset="0"/>
              </a:rPr>
              <a:t> </a:t>
            </a:r>
            <a:r>
              <a:rPr lang="en-US" sz="1800" dirty="0">
                <a:solidFill>
                  <a:srgbClr val="231F20"/>
                </a:solidFill>
                <a:latin typeface="Arial" panose="020B0604020202020204" pitchFamily="34" charset="0"/>
                <a:ea typeface="Arial" panose="020B0604020202020204" pitchFamily="34" charset="0"/>
              </a:rPr>
              <a:t>they</a:t>
            </a:r>
            <a:r>
              <a:rPr lang="en-US" sz="1800" spc="30" dirty="0">
                <a:solidFill>
                  <a:srgbClr val="231F20"/>
                </a:solidFill>
                <a:latin typeface="Arial" panose="020B0604020202020204" pitchFamily="34" charset="0"/>
                <a:ea typeface="Arial" panose="020B0604020202020204" pitchFamily="34" charset="0"/>
              </a:rPr>
              <a:t> </a:t>
            </a:r>
            <a:r>
              <a:rPr lang="en-US" sz="1800" dirty="0">
                <a:solidFill>
                  <a:srgbClr val="231F20"/>
                </a:solidFill>
                <a:latin typeface="Arial" panose="020B0604020202020204" pitchFamily="34" charset="0"/>
                <a:ea typeface="Arial" panose="020B0604020202020204" pitchFamily="34" charset="0"/>
              </a:rPr>
              <a:t>worry</a:t>
            </a:r>
            <a:r>
              <a:rPr lang="en-US" sz="1800" spc="30" dirty="0">
                <a:solidFill>
                  <a:srgbClr val="231F20"/>
                </a:solidFill>
                <a:latin typeface="Arial" panose="020B0604020202020204" pitchFamily="34" charset="0"/>
                <a:ea typeface="Arial" panose="020B0604020202020204" pitchFamily="34" charset="0"/>
              </a:rPr>
              <a:t> </a:t>
            </a:r>
            <a:r>
              <a:rPr lang="en-US" sz="1800" dirty="0">
                <a:solidFill>
                  <a:srgbClr val="231F20"/>
                </a:solidFill>
                <a:latin typeface="Arial" panose="020B0604020202020204" pitchFamily="34" charset="0"/>
                <a:ea typeface="Arial" panose="020B0604020202020204" pitchFamily="34" charset="0"/>
              </a:rPr>
              <a:t>all</a:t>
            </a:r>
            <a:r>
              <a:rPr lang="en-US" sz="1800" spc="30" dirty="0">
                <a:solidFill>
                  <a:srgbClr val="231F20"/>
                </a:solidFill>
                <a:latin typeface="Arial" panose="020B0604020202020204" pitchFamily="34" charset="0"/>
                <a:ea typeface="Arial" panose="020B0604020202020204" pitchFamily="34" charset="0"/>
              </a:rPr>
              <a:t> </a:t>
            </a:r>
            <a:r>
              <a:rPr lang="en-US" sz="1800" dirty="0">
                <a:solidFill>
                  <a:srgbClr val="231F20"/>
                </a:solidFill>
                <a:latin typeface="Arial" panose="020B0604020202020204" pitchFamily="34" charset="0"/>
                <a:ea typeface="Arial" panose="020B0604020202020204" pitchFamily="34" charset="0"/>
              </a:rPr>
              <a:t>or some</a:t>
            </a:r>
            <a:r>
              <a:rPr lang="en-US" sz="1800" spc="-55" dirty="0">
                <a:solidFill>
                  <a:srgbClr val="231F20"/>
                </a:solidFill>
                <a:latin typeface="Arial" panose="020B0604020202020204" pitchFamily="34" charset="0"/>
                <a:ea typeface="Arial" panose="020B0604020202020204" pitchFamily="34" charset="0"/>
              </a:rPr>
              <a:t> </a:t>
            </a:r>
            <a:r>
              <a:rPr lang="en-US" sz="1800" dirty="0">
                <a:solidFill>
                  <a:srgbClr val="231F20"/>
                </a:solidFill>
                <a:latin typeface="Arial" panose="020B0604020202020204" pitchFamily="34" charset="0"/>
                <a:ea typeface="Arial" panose="020B0604020202020204" pitchFamily="34" charset="0"/>
              </a:rPr>
              <a:t>of</a:t>
            </a:r>
            <a:r>
              <a:rPr lang="en-US" sz="1800" spc="-55" dirty="0">
                <a:solidFill>
                  <a:srgbClr val="231F20"/>
                </a:solidFill>
                <a:latin typeface="Arial" panose="020B0604020202020204" pitchFamily="34" charset="0"/>
                <a:ea typeface="Arial" panose="020B0604020202020204" pitchFamily="34" charset="0"/>
              </a:rPr>
              <a:t> </a:t>
            </a:r>
            <a:r>
              <a:rPr lang="en-US" sz="1800" dirty="0">
                <a:solidFill>
                  <a:srgbClr val="231F20"/>
                </a:solidFill>
                <a:latin typeface="Arial" panose="020B0604020202020204" pitchFamily="34" charset="0"/>
                <a:ea typeface="Arial" panose="020B0604020202020204" pitchFamily="34" charset="0"/>
              </a:rPr>
              <a:t>the</a:t>
            </a:r>
            <a:r>
              <a:rPr lang="en-US" sz="1800" spc="-55" dirty="0">
                <a:solidFill>
                  <a:srgbClr val="231F20"/>
                </a:solidFill>
                <a:latin typeface="Arial" panose="020B0604020202020204" pitchFamily="34" charset="0"/>
                <a:ea typeface="Arial" panose="020B0604020202020204" pitchFamily="34" charset="0"/>
              </a:rPr>
              <a:t> </a:t>
            </a:r>
            <a:r>
              <a:rPr lang="en-US" sz="1800" dirty="0">
                <a:solidFill>
                  <a:srgbClr val="231F20"/>
                </a:solidFill>
                <a:latin typeface="Arial" panose="020B0604020202020204" pitchFamily="34" charset="0"/>
                <a:ea typeface="Arial" panose="020B0604020202020204" pitchFamily="34" charset="0"/>
              </a:rPr>
              <a:t>time</a:t>
            </a:r>
            <a:r>
              <a:rPr lang="en-US" sz="1800" spc="-55" dirty="0">
                <a:solidFill>
                  <a:srgbClr val="231F20"/>
                </a:solidFill>
                <a:latin typeface="Arial" panose="020B0604020202020204" pitchFamily="34" charset="0"/>
                <a:ea typeface="Arial" panose="020B0604020202020204" pitchFamily="34" charset="0"/>
              </a:rPr>
              <a:t> </a:t>
            </a:r>
            <a:r>
              <a:rPr lang="en-US" sz="1800" dirty="0">
                <a:solidFill>
                  <a:srgbClr val="231F20"/>
                </a:solidFill>
                <a:latin typeface="Arial" panose="020B0604020202020204" pitchFamily="34" charset="0"/>
                <a:ea typeface="Arial" panose="020B0604020202020204" pitchFamily="34" charset="0"/>
              </a:rPr>
              <a:t>about</a:t>
            </a:r>
            <a:r>
              <a:rPr lang="en-US" sz="1800" spc="-50" dirty="0">
                <a:solidFill>
                  <a:srgbClr val="231F20"/>
                </a:solidFill>
                <a:latin typeface="Arial" panose="020B0604020202020204" pitchFamily="34" charset="0"/>
                <a:ea typeface="Arial" panose="020B0604020202020204" pitchFamily="34" charset="0"/>
              </a:rPr>
              <a:t> </a:t>
            </a:r>
            <a:r>
              <a:rPr lang="en-US" sz="1800" dirty="0">
                <a:solidFill>
                  <a:srgbClr val="231F20"/>
                </a:solidFill>
                <a:latin typeface="Arial" panose="020B0604020202020204" pitchFamily="34" charset="0"/>
                <a:ea typeface="Arial" panose="020B0604020202020204" pitchFamily="34" charset="0"/>
              </a:rPr>
              <a:t>their</a:t>
            </a:r>
            <a:r>
              <a:rPr lang="en-US" sz="1800" spc="-55" dirty="0">
                <a:solidFill>
                  <a:srgbClr val="231F20"/>
                </a:solidFill>
                <a:latin typeface="Arial" panose="020B0604020202020204" pitchFamily="34" charset="0"/>
                <a:ea typeface="Arial" panose="020B0604020202020204" pitchFamily="34" charset="0"/>
              </a:rPr>
              <a:t> </a:t>
            </a:r>
            <a:r>
              <a:rPr lang="en-US" sz="1800" dirty="0">
                <a:solidFill>
                  <a:srgbClr val="231F20"/>
                </a:solidFill>
                <a:latin typeface="Arial" panose="020B0604020202020204" pitchFamily="34" charset="0"/>
                <a:ea typeface="Arial" panose="020B0604020202020204" pitchFamily="34" charset="0"/>
              </a:rPr>
              <a:t>weight.</a:t>
            </a:r>
            <a:r>
              <a:rPr lang="en-US" sz="1800" spc="-55" dirty="0">
                <a:solidFill>
                  <a:srgbClr val="231F20"/>
                </a:solidFill>
                <a:latin typeface="Arial" panose="020B0604020202020204" pitchFamily="34" charset="0"/>
                <a:ea typeface="Arial" panose="020B0604020202020204" pitchFamily="34" charset="0"/>
              </a:rPr>
              <a:t> </a:t>
            </a:r>
            <a:r>
              <a:rPr lang="en-US" sz="1800" dirty="0">
                <a:solidFill>
                  <a:srgbClr val="231F20"/>
                </a:solidFill>
                <a:latin typeface="Arial" panose="020B0604020202020204" pitchFamily="34" charset="0"/>
                <a:ea typeface="Arial" panose="020B0604020202020204" pitchFamily="34" charset="0"/>
              </a:rPr>
              <a:t>(See</a:t>
            </a:r>
            <a:r>
              <a:rPr lang="en-US" sz="1800" spc="-55" dirty="0">
                <a:solidFill>
                  <a:srgbClr val="231F20"/>
                </a:solidFill>
                <a:latin typeface="Arial" panose="020B0604020202020204" pitchFamily="34" charset="0"/>
                <a:ea typeface="Arial" panose="020B0604020202020204" pitchFamily="34" charset="0"/>
              </a:rPr>
              <a:t> </a:t>
            </a:r>
            <a:r>
              <a:rPr lang="en-US" sz="1800" dirty="0">
                <a:solidFill>
                  <a:srgbClr val="231F20"/>
                </a:solidFill>
                <a:latin typeface="Arial" panose="020B0604020202020204" pitchFamily="34" charset="0"/>
                <a:ea typeface="Arial" panose="020B0604020202020204" pitchFamily="34" charset="0"/>
              </a:rPr>
              <a:t>Case</a:t>
            </a:r>
            <a:r>
              <a:rPr lang="en-US" sz="1800" spc="-50" dirty="0">
                <a:solidFill>
                  <a:srgbClr val="231F20"/>
                </a:solidFill>
                <a:latin typeface="Arial" panose="020B0604020202020204" pitchFamily="34" charset="0"/>
                <a:ea typeface="Arial" panose="020B0604020202020204" pitchFamily="34" charset="0"/>
              </a:rPr>
              <a:t> </a:t>
            </a:r>
            <a:r>
              <a:rPr lang="en-US" sz="1800" dirty="0">
                <a:solidFill>
                  <a:srgbClr val="231F20"/>
                </a:solidFill>
                <a:latin typeface="Arial" panose="020B0604020202020204" pitchFamily="34" charset="0"/>
                <a:ea typeface="Arial" panose="020B0604020202020204" pitchFamily="34" charset="0"/>
              </a:rPr>
              <a:t>Study</a:t>
            </a:r>
            <a:r>
              <a:rPr lang="en-US" sz="1800" spc="-55" dirty="0">
                <a:solidFill>
                  <a:srgbClr val="231F20"/>
                </a:solidFill>
                <a:latin typeface="Arial" panose="020B0604020202020204" pitchFamily="34" charset="0"/>
                <a:ea typeface="Arial" panose="020B0604020202020204" pitchFamily="34" charset="0"/>
              </a:rPr>
              <a:t> </a:t>
            </a:r>
            <a:r>
              <a:rPr lang="en-US" sz="1800" dirty="0">
                <a:solidFill>
                  <a:srgbClr val="231F20"/>
                </a:solidFill>
                <a:latin typeface="Arial" panose="020B0604020202020204" pitchFamily="34" charset="0"/>
                <a:ea typeface="Arial" panose="020B0604020202020204" pitchFamily="34" charset="0"/>
              </a:rPr>
              <a:t>4–1.)</a:t>
            </a:r>
            <a:endParaRPr lang="en-US" sz="1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GB" sz="2400" dirty="0"/>
              <a:t>Figure 4.5 Tree Diagram</a:t>
            </a:r>
          </a:p>
        </p:txBody>
      </p:sp>
      <p:sp>
        <p:nvSpPr>
          <p:cNvPr id="6"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pic>
        <p:nvPicPr>
          <p:cNvPr id="307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676400"/>
            <a:ext cx="3569221"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26984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GB" sz="2400" dirty="0"/>
              <a:t>Example 4-6: Solution</a:t>
            </a:r>
          </a:p>
        </p:txBody>
      </p:sp>
      <p:sp>
        <p:nvSpPr>
          <p:cNvPr id="32771" name="Rectangle 3"/>
          <p:cNvSpPr>
            <a:spLocks noGrp="1" noChangeArrowheads="1"/>
          </p:cNvSpPr>
          <p:nvPr>
            <p:ph type="body" idx="1"/>
          </p:nvPr>
        </p:nvSpPr>
        <p:spPr>
          <a:xfrm>
            <a:off x="457200" y="1600200"/>
            <a:ext cx="8270875" cy="1905000"/>
          </a:xfrm>
        </p:spPr>
        <p:txBody>
          <a:bodyPr/>
          <a:lstStyle/>
          <a:p>
            <a:pPr marL="0" lvl="0" indent="0">
              <a:buNone/>
            </a:pPr>
            <a:r>
              <a:rPr lang="en-GB" sz="2000" dirty="0"/>
              <a:t>(a) </a:t>
            </a:r>
            <a:r>
              <a:rPr lang="en-US" sz="2000" dirty="0"/>
              <a:t>This experiment has four outcomes, which are listed below and shown in Figure 4.5.</a:t>
            </a:r>
          </a:p>
          <a:p>
            <a:pPr marL="0" indent="0">
              <a:buNone/>
            </a:pPr>
            <a:r>
              <a:rPr lang="en-US" sz="2000" i="1" dirty="0"/>
              <a:t>                   LL, LN, NL, NN</a:t>
            </a:r>
            <a:endParaRPr lang="en-US" sz="2000" dirty="0"/>
          </a:p>
          <a:p>
            <a:pPr marL="0" indent="0" eaLnBrk="1" hangingPunct="1">
              <a:lnSpc>
                <a:spcPct val="90000"/>
              </a:lnSpc>
              <a:buNone/>
            </a:pPr>
            <a:endParaRPr lang="en-GB" sz="2000" dirty="0"/>
          </a:p>
          <a:p>
            <a:pPr marL="0" indent="0" eaLnBrk="1" hangingPunct="1">
              <a:lnSpc>
                <a:spcPct val="90000"/>
              </a:lnSpc>
              <a:buNone/>
            </a:pPr>
            <a:r>
              <a:rPr lang="en-GB" sz="2000" dirty="0"/>
              <a:t>	</a:t>
            </a:r>
          </a:p>
        </p:txBody>
      </p:sp>
      <p:sp>
        <p:nvSpPr>
          <p:cNvPr id="6"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spTree>
    <p:extLst>
      <p:ext uri="{BB962C8B-B14F-4D97-AF65-F5344CB8AC3E}">
        <p14:creationId xmlns:p14="http://schemas.microsoft.com/office/powerpoint/2010/main" val="5505350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GB" sz="2400" dirty="0"/>
              <a:t>Example 4-6: Solution</a:t>
            </a:r>
          </a:p>
        </p:txBody>
      </p:sp>
      <p:sp>
        <p:nvSpPr>
          <p:cNvPr id="32771" name="Rectangle 3"/>
          <p:cNvSpPr>
            <a:spLocks noGrp="1" noChangeArrowheads="1"/>
          </p:cNvSpPr>
          <p:nvPr>
            <p:ph type="body" idx="1"/>
          </p:nvPr>
        </p:nvSpPr>
        <p:spPr>
          <a:xfrm>
            <a:off x="457201" y="1600200"/>
            <a:ext cx="7924800" cy="2362200"/>
          </a:xfrm>
        </p:spPr>
        <p:txBody>
          <a:bodyPr/>
          <a:lstStyle/>
          <a:p>
            <a:pPr marL="0" indent="0">
              <a:buNone/>
            </a:pPr>
            <a:r>
              <a:rPr lang="en-GB" sz="2000" dirty="0"/>
              <a:t>(b) </a:t>
            </a:r>
          </a:p>
          <a:p>
            <a:pPr marL="0" indent="0">
              <a:buNone/>
            </a:pPr>
            <a:r>
              <a:rPr lang="en-GB" sz="2000" dirty="0"/>
              <a:t> (</a:t>
            </a:r>
            <a:r>
              <a:rPr lang="en-GB" sz="2000" dirty="0" err="1"/>
              <a:t>i</a:t>
            </a:r>
            <a:r>
              <a:rPr lang="en-GB" sz="2000" dirty="0"/>
              <a:t>) </a:t>
            </a:r>
            <a:r>
              <a:rPr lang="en-US" sz="2000" dirty="0"/>
              <a:t>The event </a:t>
            </a:r>
            <a:r>
              <a:rPr lang="en-US" sz="2000" i="1" dirty="0"/>
              <a:t>both students like ice tea </a:t>
            </a:r>
            <a:r>
              <a:rPr lang="en-US" sz="2000" dirty="0"/>
              <a:t>will occur if </a:t>
            </a:r>
            <a:r>
              <a:rPr lang="en-US" sz="2000" i="1" dirty="0"/>
              <a:t>LL </a:t>
            </a:r>
            <a:r>
              <a:rPr lang="en-US" sz="2000" dirty="0"/>
              <a:t>happens. Thus,</a:t>
            </a:r>
          </a:p>
          <a:p>
            <a:pPr marL="0" indent="0">
              <a:buNone/>
            </a:pPr>
            <a:r>
              <a:rPr lang="en-US" sz="2000" dirty="0"/>
              <a:t>Both students like ice tea = {</a:t>
            </a:r>
            <a:r>
              <a:rPr lang="en-US" sz="2000" i="1" dirty="0"/>
              <a:t>LL</a:t>
            </a:r>
            <a:r>
              <a:rPr lang="en-US" sz="2000" dirty="0"/>
              <a:t>}</a:t>
            </a:r>
          </a:p>
          <a:p>
            <a:pPr marL="0" indent="0">
              <a:buNone/>
            </a:pPr>
            <a:r>
              <a:rPr lang="en-US" sz="2000" dirty="0"/>
              <a:t>Since this event includes only one of the four outcomes, it is a </a:t>
            </a:r>
            <a:r>
              <a:rPr lang="en-US" sz="2000" b="1" dirty="0"/>
              <a:t>simple </a:t>
            </a:r>
            <a:r>
              <a:rPr lang="en-US" sz="2000" dirty="0"/>
              <a:t>event.</a:t>
            </a:r>
          </a:p>
        </p:txBody>
      </p:sp>
      <p:sp>
        <p:nvSpPr>
          <p:cNvPr id="6"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spTree>
    <p:extLst>
      <p:ext uri="{BB962C8B-B14F-4D97-AF65-F5344CB8AC3E}">
        <p14:creationId xmlns:p14="http://schemas.microsoft.com/office/powerpoint/2010/main" val="26204932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GB" sz="2400" dirty="0"/>
              <a:t>Example 4-6: Solution</a:t>
            </a:r>
          </a:p>
        </p:txBody>
      </p:sp>
      <p:sp>
        <p:nvSpPr>
          <p:cNvPr id="32771" name="Rectangle 3"/>
          <p:cNvSpPr>
            <a:spLocks noGrp="1" noChangeArrowheads="1"/>
          </p:cNvSpPr>
          <p:nvPr>
            <p:ph type="body" idx="1"/>
          </p:nvPr>
        </p:nvSpPr>
        <p:spPr>
          <a:xfrm>
            <a:off x="457200" y="1600200"/>
            <a:ext cx="8270875" cy="2438400"/>
          </a:xfrm>
        </p:spPr>
        <p:txBody>
          <a:bodyPr/>
          <a:lstStyle/>
          <a:p>
            <a:pPr marL="0" indent="0">
              <a:buNone/>
            </a:pPr>
            <a:r>
              <a:rPr lang="en-GB" sz="2000" dirty="0"/>
              <a:t>(b) </a:t>
            </a:r>
          </a:p>
          <a:p>
            <a:pPr marL="0" indent="0">
              <a:buNone/>
            </a:pPr>
            <a:r>
              <a:rPr lang="en-GB" sz="2000" dirty="0"/>
              <a:t> (ii) </a:t>
            </a:r>
            <a:r>
              <a:rPr lang="en-US" sz="2000" dirty="0"/>
              <a:t>The event </a:t>
            </a:r>
            <a:r>
              <a:rPr lang="en-US" sz="2000" i="1" dirty="0"/>
              <a:t>at most one student likes ice tea </a:t>
            </a:r>
            <a:r>
              <a:rPr lang="en-US" sz="2000" dirty="0"/>
              <a:t>will occur if one or none of the two students likes ice tea, which will include the events </a:t>
            </a:r>
            <a:r>
              <a:rPr lang="en-US" sz="2000" i="1" dirty="0"/>
              <a:t>LN, NL, </a:t>
            </a:r>
            <a:r>
              <a:rPr lang="en-US" sz="2000" dirty="0"/>
              <a:t>and </a:t>
            </a:r>
            <a:r>
              <a:rPr lang="en-US" sz="2000" i="1" dirty="0"/>
              <a:t>NN</a:t>
            </a:r>
            <a:r>
              <a:rPr lang="en-US" sz="2000" dirty="0"/>
              <a:t>. Thus,</a:t>
            </a:r>
          </a:p>
          <a:p>
            <a:pPr marL="0" indent="0">
              <a:buNone/>
            </a:pPr>
            <a:r>
              <a:rPr lang="en-US" sz="2000" dirty="0"/>
              <a:t>    At most one student likes ice tea = {</a:t>
            </a:r>
            <a:r>
              <a:rPr lang="en-US" sz="2000" i="1" dirty="0"/>
              <a:t>LN</a:t>
            </a:r>
            <a:r>
              <a:rPr lang="en-US" sz="2000" dirty="0"/>
              <a:t>, </a:t>
            </a:r>
            <a:r>
              <a:rPr lang="en-US" sz="2000" i="1" dirty="0"/>
              <a:t>NL</a:t>
            </a:r>
            <a:r>
              <a:rPr lang="en-US" sz="2000" dirty="0"/>
              <a:t>, </a:t>
            </a:r>
            <a:r>
              <a:rPr lang="en-US" sz="2000" i="1" dirty="0"/>
              <a:t>NN</a:t>
            </a:r>
            <a:r>
              <a:rPr lang="en-US" sz="2000" dirty="0"/>
              <a:t>}</a:t>
            </a:r>
          </a:p>
          <a:p>
            <a:pPr marL="0" indent="0">
              <a:buNone/>
            </a:pPr>
            <a:r>
              <a:rPr lang="en-US" sz="2000" dirty="0"/>
              <a:t>Since this event includes three outcomes, it is a </a:t>
            </a:r>
            <a:r>
              <a:rPr lang="en-US" sz="2000" b="1" dirty="0"/>
              <a:t>compound </a:t>
            </a:r>
            <a:r>
              <a:rPr lang="en-US" sz="2000" dirty="0"/>
              <a:t>event.</a:t>
            </a:r>
            <a:endParaRPr lang="en-GB" sz="2000" dirty="0"/>
          </a:p>
        </p:txBody>
      </p:sp>
      <p:sp>
        <p:nvSpPr>
          <p:cNvPr id="6"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spTree>
    <p:extLst>
      <p:ext uri="{BB962C8B-B14F-4D97-AF65-F5344CB8AC3E}">
        <p14:creationId xmlns:p14="http://schemas.microsoft.com/office/powerpoint/2010/main" val="11144314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GB" sz="2400" dirty="0"/>
              <a:t>Example 4-6: Solution</a:t>
            </a:r>
          </a:p>
        </p:txBody>
      </p:sp>
      <p:sp>
        <p:nvSpPr>
          <p:cNvPr id="32771" name="Rectangle 3"/>
          <p:cNvSpPr>
            <a:spLocks noGrp="1" noChangeArrowheads="1"/>
          </p:cNvSpPr>
          <p:nvPr>
            <p:ph type="body" idx="1"/>
          </p:nvPr>
        </p:nvSpPr>
        <p:spPr>
          <a:xfrm>
            <a:off x="457200" y="1600200"/>
            <a:ext cx="8270875" cy="2438400"/>
          </a:xfrm>
        </p:spPr>
        <p:txBody>
          <a:bodyPr/>
          <a:lstStyle/>
          <a:p>
            <a:pPr marL="0" indent="0">
              <a:buNone/>
            </a:pPr>
            <a:r>
              <a:rPr lang="en-GB" sz="2000" dirty="0"/>
              <a:t>(b) </a:t>
            </a:r>
          </a:p>
          <a:p>
            <a:pPr marL="0" indent="0">
              <a:buNone/>
            </a:pPr>
            <a:r>
              <a:rPr lang="en-GB" sz="2000" dirty="0"/>
              <a:t> (iii) </a:t>
            </a:r>
            <a:r>
              <a:rPr lang="en-US" sz="2000" dirty="0"/>
              <a:t>The event </a:t>
            </a:r>
            <a:r>
              <a:rPr lang="en-US" sz="2000" i="1" dirty="0"/>
              <a:t>at least one student likes ice tea </a:t>
            </a:r>
            <a:r>
              <a:rPr lang="en-US" sz="2000" dirty="0"/>
              <a:t>will occur if one or two of the two students like ice tea, which will include the events </a:t>
            </a:r>
            <a:r>
              <a:rPr lang="en-US" sz="2000" i="1" dirty="0"/>
              <a:t>LN, NL, </a:t>
            </a:r>
            <a:r>
              <a:rPr lang="en-US" sz="2000" dirty="0"/>
              <a:t>and </a:t>
            </a:r>
            <a:r>
              <a:rPr lang="en-US" sz="2000" i="1" dirty="0"/>
              <a:t>LL</a:t>
            </a:r>
            <a:r>
              <a:rPr lang="en-US" sz="2000" dirty="0"/>
              <a:t>. Thus,</a:t>
            </a:r>
          </a:p>
          <a:p>
            <a:pPr marL="0" indent="0">
              <a:buNone/>
            </a:pPr>
            <a:r>
              <a:rPr lang="en-US" sz="2000" dirty="0"/>
              <a:t>    At least one student likes ice tea = {</a:t>
            </a:r>
            <a:r>
              <a:rPr lang="en-US" sz="2000" i="1" dirty="0"/>
              <a:t>L N</a:t>
            </a:r>
            <a:r>
              <a:rPr lang="en-US" sz="2000" dirty="0"/>
              <a:t>, </a:t>
            </a:r>
            <a:r>
              <a:rPr lang="en-US" sz="2000" i="1" dirty="0"/>
              <a:t>NL</a:t>
            </a:r>
            <a:r>
              <a:rPr lang="en-US" sz="2000" dirty="0"/>
              <a:t>, </a:t>
            </a:r>
            <a:r>
              <a:rPr lang="en-US" sz="2000" i="1" dirty="0"/>
              <a:t>LL</a:t>
            </a:r>
            <a:r>
              <a:rPr lang="en-US" sz="2000" dirty="0"/>
              <a:t>}</a:t>
            </a:r>
          </a:p>
          <a:p>
            <a:pPr marL="0" indent="0">
              <a:buNone/>
            </a:pPr>
            <a:r>
              <a:rPr lang="en-US" sz="2000" dirty="0"/>
              <a:t>Since this event includes three outcomes, it is a </a:t>
            </a:r>
            <a:r>
              <a:rPr lang="en-US" sz="2000" b="1" dirty="0"/>
              <a:t>compound </a:t>
            </a:r>
            <a:r>
              <a:rPr lang="en-US" sz="2000" dirty="0"/>
              <a:t>event.</a:t>
            </a:r>
          </a:p>
        </p:txBody>
      </p:sp>
      <p:sp>
        <p:nvSpPr>
          <p:cNvPr id="6"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spTree>
    <p:extLst>
      <p:ext uri="{BB962C8B-B14F-4D97-AF65-F5344CB8AC3E}">
        <p14:creationId xmlns:p14="http://schemas.microsoft.com/office/powerpoint/2010/main" val="35254639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GB" sz="2400" dirty="0"/>
              <a:t>Example 4-6: Solution</a:t>
            </a:r>
          </a:p>
        </p:txBody>
      </p:sp>
      <p:sp>
        <p:nvSpPr>
          <p:cNvPr id="32771" name="Rectangle 3"/>
          <p:cNvSpPr>
            <a:spLocks noGrp="1" noChangeArrowheads="1"/>
          </p:cNvSpPr>
          <p:nvPr>
            <p:ph type="body" idx="1"/>
          </p:nvPr>
        </p:nvSpPr>
        <p:spPr>
          <a:xfrm>
            <a:off x="457200" y="1600200"/>
            <a:ext cx="8270875" cy="2209800"/>
          </a:xfrm>
        </p:spPr>
        <p:txBody>
          <a:bodyPr/>
          <a:lstStyle/>
          <a:p>
            <a:pPr marL="0" indent="0">
              <a:buNone/>
            </a:pPr>
            <a:r>
              <a:rPr lang="en-GB" sz="2000" dirty="0"/>
              <a:t>(b) </a:t>
            </a:r>
          </a:p>
          <a:p>
            <a:pPr marL="0" indent="0">
              <a:buNone/>
            </a:pPr>
            <a:r>
              <a:rPr lang="en-GB" sz="2000" dirty="0"/>
              <a:t> (iv) </a:t>
            </a:r>
            <a:r>
              <a:rPr lang="en-US" sz="2000" dirty="0"/>
              <a:t>The event </a:t>
            </a:r>
            <a:r>
              <a:rPr lang="en-US" sz="2000" i="1" dirty="0"/>
              <a:t>neither student likes ice tea </a:t>
            </a:r>
            <a:r>
              <a:rPr lang="en-US" sz="2000" dirty="0"/>
              <a:t>will occur if neither of the two students likes ice tea, which will include the event </a:t>
            </a:r>
            <a:r>
              <a:rPr lang="en-US" sz="2000" i="1" dirty="0"/>
              <a:t>NN</a:t>
            </a:r>
            <a:r>
              <a:rPr lang="en-US" sz="2000" dirty="0"/>
              <a:t>. Thus,</a:t>
            </a:r>
          </a:p>
          <a:p>
            <a:pPr marL="0" indent="0">
              <a:buNone/>
            </a:pPr>
            <a:r>
              <a:rPr lang="en-US" sz="2000" dirty="0"/>
              <a:t>    Neither student likes ice tea = {</a:t>
            </a:r>
            <a:r>
              <a:rPr lang="en-US" sz="2000" i="1" dirty="0"/>
              <a:t>NN</a:t>
            </a:r>
            <a:r>
              <a:rPr lang="en-US" sz="2000" dirty="0"/>
              <a:t>}</a:t>
            </a:r>
          </a:p>
          <a:p>
            <a:pPr marL="0" indent="0">
              <a:buNone/>
            </a:pPr>
            <a:r>
              <a:rPr lang="en-US" sz="2000" dirty="0"/>
              <a:t>Since this event includes one outcome, it is a </a:t>
            </a:r>
            <a:r>
              <a:rPr lang="en-US" sz="2000" b="1" dirty="0"/>
              <a:t>simple </a:t>
            </a:r>
            <a:r>
              <a:rPr lang="en-US" sz="2000" dirty="0"/>
              <a:t>event.</a:t>
            </a:r>
            <a:endParaRPr lang="en-GB" sz="2000" dirty="0"/>
          </a:p>
          <a:p>
            <a:pPr marL="0" indent="0" eaLnBrk="1" hangingPunct="1">
              <a:lnSpc>
                <a:spcPct val="90000"/>
              </a:lnSpc>
              <a:buNone/>
            </a:pPr>
            <a:r>
              <a:rPr lang="en-GB" sz="2000" dirty="0"/>
              <a:t>	</a:t>
            </a:r>
          </a:p>
        </p:txBody>
      </p:sp>
      <p:sp>
        <p:nvSpPr>
          <p:cNvPr id="6"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spTree>
    <p:extLst>
      <p:ext uri="{BB962C8B-B14F-4D97-AF65-F5344CB8AC3E}">
        <p14:creationId xmlns:p14="http://schemas.microsoft.com/office/powerpoint/2010/main" val="9239578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GB" sz="2400" b="1" dirty="0">
                <a:solidFill>
                  <a:srgbClr val="002060"/>
                </a:solidFill>
              </a:rPr>
              <a:t>4.2 Calculating Probability</a:t>
            </a:r>
          </a:p>
        </p:txBody>
      </p:sp>
      <p:sp>
        <p:nvSpPr>
          <p:cNvPr id="33795" name="Rectangle 3"/>
          <p:cNvSpPr>
            <a:spLocks noGrp="1" noChangeArrowheads="1"/>
          </p:cNvSpPr>
          <p:nvPr>
            <p:ph type="body" idx="1"/>
          </p:nvPr>
        </p:nvSpPr>
        <p:spPr>
          <a:xfrm>
            <a:off x="114300" y="1524000"/>
            <a:ext cx="8343900" cy="1600200"/>
          </a:xfrm>
        </p:spPr>
        <p:txBody>
          <a:bodyPr/>
          <a:lstStyle/>
          <a:p>
            <a:pPr eaLnBrk="1" hangingPunct="1">
              <a:buFont typeface="Wingdings" charset="2"/>
              <a:buChar char=" "/>
            </a:pPr>
            <a:r>
              <a:rPr lang="en-GB" sz="2000" dirty="0">
                <a:solidFill>
                  <a:schemeClr val="folHlink"/>
                </a:solidFill>
              </a:rPr>
              <a:t>Definition</a:t>
            </a:r>
          </a:p>
          <a:p>
            <a:pPr eaLnBrk="1" hangingPunct="1">
              <a:buFont typeface="Wingdings" charset="2"/>
              <a:buChar char=" "/>
            </a:pPr>
            <a:r>
              <a:rPr lang="en-GB" sz="2000" b="1" i="1" u="sng" dirty="0">
                <a:solidFill>
                  <a:schemeClr val="hlink"/>
                </a:solidFill>
              </a:rPr>
              <a:t>Probability</a:t>
            </a:r>
            <a:r>
              <a:rPr lang="en-GB" sz="2000" dirty="0"/>
              <a:t> is a numerical measure of the likelihood that a specific event will occur.</a:t>
            </a:r>
          </a:p>
          <a:p>
            <a:pPr eaLnBrk="1" hangingPunct="1">
              <a:buFont typeface="Wingdings" charset="2"/>
              <a:buChar char=" "/>
            </a:pPr>
            <a:endParaRPr lang="en-GB" sz="2000" dirty="0"/>
          </a:p>
        </p:txBody>
      </p:sp>
      <p:sp>
        <p:nvSpPr>
          <p:cNvPr id="7"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GB" sz="2400" dirty="0"/>
              <a:t>Two Properties of Probability</a:t>
            </a:r>
          </a:p>
        </p:txBody>
      </p:sp>
      <p:sp>
        <p:nvSpPr>
          <p:cNvPr id="34819" name="Rectangle 3"/>
          <p:cNvSpPr>
            <a:spLocks noGrp="1" noChangeArrowheads="1"/>
          </p:cNvSpPr>
          <p:nvPr>
            <p:ph type="body" idx="1"/>
          </p:nvPr>
        </p:nvSpPr>
        <p:spPr>
          <a:xfrm>
            <a:off x="473075" y="1524000"/>
            <a:ext cx="8061325" cy="3276600"/>
          </a:xfrm>
        </p:spPr>
        <p:txBody>
          <a:bodyPr/>
          <a:lstStyle/>
          <a:p>
            <a:pPr eaLnBrk="1" hangingPunct="1"/>
            <a:r>
              <a:rPr lang="en-GB" sz="2000" dirty="0"/>
              <a:t>The probability of an event always lies in the range 0 to 1.</a:t>
            </a:r>
          </a:p>
          <a:p>
            <a:pPr eaLnBrk="1" hangingPunct="1"/>
            <a:endParaRPr lang="en-GB" sz="2000" dirty="0"/>
          </a:p>
          <a:p>
            <a:pPr eaLnBrk="1" hangingPunct="1"/>
            <a:endParaRPr lang="en-GB" sz="2000" dirty="0"/>
          </a:p>
          <a:p>
            <a:pPr eaLnBrk="1" hangingPunct="1"/>
            <a:endParaRPr lang="en-GB" sz="2000" dirty="0"/>
          </a:p>
          <a:p>
            <a:pPr marL="0" indent="0" eaLnBrk="1" hangingPunct="1">
              <a:buNone/>
            </a:pPr>
            <a:endParaRPr lang="en-GB" sz="2000" dirty="0"/>
          </a:p>
          <a:p>
            <a:pPr eaLnBrk="1" hangingPunct="1"/>
            <a:r>
              <a:rPr lang="en-GB" sz="2000" dirty="0"/>
              <a:t>The sum of the probabilities of all simple events (or final outcomes) for an experiment, denoted by </a:t>
            </a:r>
            <a:r>
              <a:rPr lang="el-GR" sz="2000" b="1" dirty="0">
                <a:cs typeface="Times New Roman" charset="0"/>
              </a:rPr>
              <a:t>Σ</a:t>
            </a:r>
            <a:r>
              <a:rPr lang="en-GB" sz="2000" b="1" i="1" dirty="0">
                <a:cs typeface="Times New Roman" charset="0"/>
              </a:rPr>
              <a:t>P</a:t>
            </a:r>
            <a:r>
              <a:rPr lang="en-GB" sz="2000" b="1" dirty="0">
                <a:cs typeface="Times New Roman" charset="0"/>
              </a:rPr>
              <a:t>(</a:t>
            </a:r>
            <a:r>
              <a:rPr lang="en-GB" sz="2000" b="1" i="1" dirty="0" err="1">
                <a:latin typeface="Times New Roman" charset="0"/>
                <a:cs typeface="Times New Roman" charset="0"/>
              </a:rPr>
              <a:t>E</a:t>
            </a:r>
            <a:r>
              <a:rPr lang="en-GB" sz="2000" b="1" i="1" baseline="-25000" dirty="0" err="1">
                <a:latin typeface="Times New Roman" charset="0"/>
                <a:cs typeface="Times New Roman" charset="0"/>
              </a:rPr>
              <a:t>i</a:t>
            </a:r>
            <a:r>
              <a:rPr lang="en-GB" sz="2000" b="1" dirty="0">
                <a:cs typeface="Times New Roman" charset="0"/>
              </a:rPr>
              <a:t>)</a:t>
            </a:r>
            <a:r>
              <a:rPr lang="en-GB" sz="2000" dirty="0">
                <a:cs typeface="Times New Roman" charset="0"/>
              </a:rPr>
              <a:t>, is always 1.</a:t>
            </a:r>
            <a:endParaRPr lang="el-GR" sz="2000" dirty="0">
              <a:cs typeface="Times New Roman" charset="0"/>
            </a:endParaRPr>
          </a:p>
        </p:txBody>
      </p:sp>
      <p:sp>
        <p:nvSpPr>
          <p:cNvPr id="8"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698" r="6121"/>
          <a:stretch/>
        </p:blipFill>
        <p:spPr>
          <a:xfrm>
            <a:off x="160564" y="1981200"/>
            <a:ext cx="8831036" cy="1186288"/>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4603" r="4603"/>
          <a:stretch/>
        </p:blipFill>
        <p:spPr>
          <a:xfrm>
            <a:off x="-76200" y="4495800"/>
            <a:ext cx="9144000" cy="868055"/>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GB" sz="2400" dirty="0"/>
              <a:t>Three Conceptual Approaches to Probability</a:t>
            </a:r>
          </a:p>
        </p:txBody>
      </p:sp>
      <p:sp>
        <p:nvSpPr>
          <p:cNvPr id="35843" name="Rectangle 3"/>
          <p:cNvSpPr>
            <a:spLocks noGrp="1" noChangeArrowheads="1"/>
          </p:cNvSpPr>
          <p:nvPr>
            <p:ph type="body" idx="1"/>
          </p:nvPr>
        </p:nvSpPr>
        <p:spPr>
          <a:xfrm>
            <a:off x="152400" y="1524000"/>
            <a:ext cx="8343900" cy="2057400"/>
          </a:xfrm>
        </p:spPr>
        <p:txBody>
          <a:bodyPr/>
          <a:lstStyle/>
          <a:p>
            <a:pPr eaLnBrk="1" hangingPunct="1">
              <a:buFont typeface="Wingdings" charset="2"/>
              <a:buChar char=" "/>
            </a:pPr>
            <a:r>
              <a:rPr lang="en-GB" sz="2000" dirty="0">
                <a:solidFill>
                  <a:schemeClr val="hlink"/>
                </a:solidFill>
              </a:rPr>
              <a:t>Classical Probability</a:t>
            </a:r>
          </a:p>
          <a:p>
            <a:pPr eaLnBrk="1" hangingPunct="1">
              <a:buFont typeface="Wingdings" charset="2"/>
              <a:buChar char=" "/>
            </a:pPr>
            <a:endParaRPr lang="en-GB" sz="2000" dirty="0">
              <a:solidFill>
                <a:schemeClr val="hlink"/>
              </a:solidFill>
            </a:endParaRPr>
          </a:p>
          <a:p>
            <a:pPr eaLnBrk="1" hangingPunct="1">
              <a:buFont typeface="Wingdings" charset="2"/>
              <a:buChar char=" "/>
            </a:pPr>
            <a:r>
              <a:rPr lang="en-GB" sz="2000" dirty="0">
                <a:solidFill>
                  <a:schemeClr val="folHlink"/>
                </a:solidFill>
              </a:rPr>
              <a:t>Definition</a:t>
            </a:r>
          </a:p>
          <a:p>
            <a:pPr eaLnBrk="1" hangingPunct="1">
              <a:buFont typeface="Wingdings" charset="2"/>
              <a:buChar char=" "/>
            </a:pPr>
            <a:r>
              <a:rPr lang="en-GB" sz="2000" dirty="0"/>
              <a:t>Two or more outcomes that have the same probability of occurrence are said to be </a:t>
            </a:r>
            <a:r>
              <a:rPr lang="en-GB" sz="2000" b="1" i="1" u="sng" dirty="0">
                <a:solidFill>
                  <a:schemeClr val="hlink"/>
                </a:solidFill>
              </a:rPr>
              <a:t>equally likely outcomes</a:t>
            </a:r>
            <a:r>
              <a:rPr lang="en-GB" sz="2000" dirty="0"/>
              <a:t>.</a:t>
            </a:r>
          </a:p>
        </p:txBody>
      </p:sp>
      <p:sp>
        <p:nvSpPr>
          <p:cNvPr id="6"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en-GB" sz="2400" dirty="0"/>
              <a:t>Classical Probability </a:t>
            </a:r>
          </a:p>
        </p:txBody>
      </p:sp>
      <p:sp>
        <p:nvSpPr>
          <p:cNvPr id="1028" name="Rectangle 3"/>
          <p:cNvSpPr>
            <a:spLocks noGrp="1" noChangeArrowheads="1"/>
          </p:cNvSpPr>
          <p:nvPr>
            <p:ph type="body" sz="half" idx="1"/>
          </p:nvPr>
        </p:nvSpPr>
        <p:spPr>
          <a:xfrm>
            <a:off x="457200" y="1524000"/>
            <a:ext cx="8280400" cy="2835799"/>
          </a:xfrm>
        </p:spPr>
        <p:txBody>
          <a:bodyPr/>
          <a:lstStyle/>
          <a:p>
            <a:pPr eaLnBrk="1" hangingPunct="1">
              <a:buFont typeface="Wingdings" charset="2"/>
              <a:buNone/>
            </a:pPr>
            <a:r>
              <a:rPr lang="en-GB" sz="2000" dirty="0">
                <a:solidFill>
                  <a:schemeClr val="hlink"/>
                </a:solidFill>
              </a:rPr>
              <a:t>Classical Probability Rule to Find Probability</a:t>
            </a:r>
          </a:p>
          <a:p>
            <a:pPr eaLnBrk="1" hangingPunct="1"/>
            <a:endParaRPr lang="en-GB" sz="2400" dirty="0">
              <a:solidFill>
                <a:schemeClr val="hlink"/>
              </a:solidFill>
            </a:endParaRPr>
          </a:p>
        </p:txBody>
      </p:sp>
      <p:graphicFrame>
        <p:nvGraphicFramePr>
          <p:cNvPr id="1026" name="Object 2"/>
          <p:cNvGraphicFramePr>
            <a:graphicFrameLocks noGrp="1" noChangeAspect="1"/>
          </p:cNvGraphicFramePr>
          <p:nvPr>
            <p:ph sz="half" idx="2"/>
            <p:extLst>
              <p:ext uri="{D42A27DB-BD31-4B8C-83A1-F6EECF244321}">
                <p14:modId xmlns:p14="http://schemas.microsoft.com/office/powerpoint/2010/main" val="2919300649"/>
              </p:ext>
            </p:extLst>
          </p:nvPr>
        </p:nvGraphicFramePr>
        <p:xfrm>
          <a:off x="762001" y="2209800"/>
          <a:ext cx="6705600" cy="2149999"/>
        </p:xfrm>
        <a:graphic>
          <a:graphicData uri="http://schemas.openxmlformats.org/presentationml/2006/ole">
            <mc:AlternateContent xmlns:mc="http://schemas.openxmlformats.org/markup-compatibility/2006">
              <mc:Choice xmlns:v="urn:schemas-microsoft-com:vml" Requires="v">
                <p:oleObj spid="_x0000_s1076" name="Equation" r:id="rId4" imgW="3314520" imgH="1091880" progId="Equation.3">
                  <p:embed/>
                </p:oleObj>
              </mc:Choice>
              <mc:Fallback>
                <p:oleObj name="Equation" r:id="rId4" imgW="3314520" imgH="109188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1" y="2209800"/>
                        <a:ext cx="6705600" cy="2149999"/>
                      </a:xfrm>
                      <a:prstGeom prst="rect">
                        <a:avLst/>
                      </a:prstGeom>
                      <a:noFill/>
                      <a:ln>
                        <a:noFill/>
                      </a:ln>
                      <a:effectLst/>
                    </p:spPr>
                  </p:pic>
                </p:oleObj>
              </mc:Fallback>
            </mc:AlternateContent>
          </a:graphicData>
        </a:graphic>
      </p:graphicFrame>
      <p:sp>
        <p:nvSpPr>
          <p:cNvPr id="7"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533400"/>
            <a:ext cx="8229600" cy="758825"/>
          </a:xfrm>
        </p:spPr>
        <p:txBody>
          <a:bodyPr/>
          <a:lstStyle/>
          <a:p>
            <a:pPr eaLnBrk="1" hangingPunct="1"/>
            <a:r>
              <a:rPr lang="en-GB" sz="2400" b="1" dirty="0">
                <a:solidFill>
                  <a:srgbClr val="002060"/>
                </a:solidFill>
              </a:rPr>
              <a:t>4.1 Experiment, Outcomes, and Sample Space</a:t>
            </a:r>
          </a:p>
        </p:txBody>
      </p:sp>
      <p:sp>
        <p:nvSpPr>
          <p:cNvPr id="15363" name="Rectangle 3"/>
          <p:cNvSpPr>
            <a:spLocks noGrp="1" noChangeArrowheads="1"/>
          </p:cNvSpPr>
          <p:nvPr>
            <p:ph type="body" idx="1"/>
          </p:nvPr>
        </p:nvSpPr>
        <p:spPr>
          <a:xfrm>
            <a:off x="76200" y="1447800"/>
            <a:ext cx="8305800" cy="2209800"/>
          </a:xfrm>
        </p:spPr>
        <p:txBody>
          <a:bodyPr/>
          <a:lstStyle/>
          <a:p>
            <a:pPr eaLnBrk="1" hangingPunct="1">
              <a:buFont typeface="Wingdings" charset="2"/>
              <a:buChar char=" "/>
            </a:pPr>
            <a:r>
              <a:rPr lang="en-GB" sz="2000" dirty="0">
                <a:solidFill>
                  <a:schemeClr val="folHlink"/>
                </a:solidFill>
              </a:rPr>
              <a:t>Definition</a:t>
            </a:r>
          </a:p>
          <a:p>
            <a:pPr eaLnBrk="1" hangingPunct="1">
              <a:buFont typeface="Wingdings" charset="2"/>
              <a:buChar char=" "/>
            </a:pPr>
            <a:r>
              <a:rPr lang="en-GB" sz="2000" dirty="0"/>
              <a:t>An </a:t>
            </a:r>
            <a:r>
              <a:rPr lang="en-GB" sz="2000" b="1" i="1" u="sng" dirty="0">
                <a:solidFill>
                  <a:schemeClr val="hlink"/>
                </a:solidFill>
              </a:rPr>
              <a:t>experiment</a:t>
            </a:r>
            <a:r>
              <a:rPr lang="en-GB" sz="2000" dirty="0"/>
              <a:t> is a process that, when performed, results in one and only one of many observations. These observations are called the </a:t>
            </a:r>
            <a:r>
              <a:rPr lang="en-GB" sz="2000" b="1" i="1" u="sng" dirty="0">
                <a:solidFill>
                  <a:schemeClr val="hlink"/>
                </a:solidFill>
              </a:rPr>
              <a:t>outcomes</a:t>
            </a:r>
            <a:r>
              <a:rPr lang="en-GB" sz="2000" dirty="0"/>
              <a:t> of the experiment. The collection of all outcomes for an experiment is called a </a:t>
            </a:r>
            <a:r>
              <a:rPr lang="en-GB" sz="2000" b="1" i="1" u="sng" dirty="0">
                <a:solidFill>
                  <a:schemeClr val="hlink"/>
                </a:solidFill>
              </a:rPr>
              <a:t>sample space</a:t>
            </a:r>
            <a:r>
              <a:rPr lang="en-GB" sz="2000" dirty="0"/>
              <a:t>.</a:t>
            </a:r>
          </a:p>
        </p:txBody>
      </p:sp>
      <p:sp>
        <p:nvSpPr>
          <p:cNvPr id="8"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GB" sz="2400" dirty="0"/>
              <a:t>Example 4-7</a:t>
            </a:r>
          </a:p>
        </p:txBody>
      </p:sp>
      <p:sp>
        <p:nvSpPr>
          <p:cNvPr id="36867" name="Rectangle 3"/>
          <p:cNvSpPr>
            <a:spLocks noGrp="1" noChangeArrowheads="1"/>
          </p:cNvSpPr>
          <p:nvPr>
            <p:ph type="body" idx="1"/>
          </p:nvPr>
        </p:nvSpPr>
        <p:spPr>
          <a:xfrm>
            <a:off x="123825" y="1600200"/>
            <a:ext cx="8486775" cy="2057400"/>
          </a:xfrm>
        </p:spPr>
        <p:txBody>
          <a:bodyPr/>
          <a:lstStyle/>
          <a:p>
            <a:pPr eaLnBrk="1" hangingPunct="1">
              <a:buFont typeface="Wingdings" charset="2"/>
              <a:buChar char=" "/>
            </a:pPr>
            <a:r>
              <a:rPr lang="en-GB" sz="2000" dirty="0"/>
              <a:t>Find the probability of obtaining a head and the probability of obtaining a tail for one toss of a coin.</a:t>
            </a:r>
            <a:br>
              <a:rPr lang="en-GB" sz="2000" dirty="0"/>
            </a:br>
            <a:endParaRPr lang="en-GB" sz="2000" dirty="0"/>
          </a:p>
        </p:txBody>
      </p:sp>
      <p:sp>
        <p:nvSpPr>
          <p:cNvPr id="6"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p:txBody>
          <a:bodyPr/>
          <a:lstStyle/>
          <a:p>
            <a:pPr eaLnBrk="1" hangingPunct="1"/>
            <a:r>
              <a:rPr lang="en-GB" sz="2400" dirty="0"/>
              <a:t>Example 4-7: Solution</a:t>
            </a:r>
          </a:p>
        </p:txBody>
      </p:sp>
      <p:graphicFrame>
        <p:nvGraphicFramePr>
          <p:cNvPr id="2050" name="Object 2"/>
          <p:cNvGraphicFramePr>
            <a:graphicFrameLocks noGrp="1" noChangeAspect="1"/>
          </p:cNvGraphicFramePr>
          <p:nvPr>
            <p:ph sz="half" idx="1"/>
            <p:extLst>
              <p:ext uri="{D42A27DB-BD31-4B8C-83A1-F6EECF244321}">
                <p14:modId xmlns:p14="http://schemas.microsoft.com/office/powerpoint/2010/main" val="3000070085"/>
              </p:ext>
            </p:extLst>
          </p:nvPr>
        </p:nvGraphicFramePr>
        <p:xfrm>
          <a:off x="899319" y="1905000"/>
          <a:ext cx="6789665" cy="914400"/>
        </p:xfrm>
        <a:graphic>
          <a:graphicData uri="http://schemas.openxmlformats.org/presentationml/2006/ole">
            <mc:AlternateContent xmlns:mc="http://schemas.openxmlformats.org/markup-compatibility/2006">
              <mc:Choice xmlns:v="urn:schemas-microsoft-com:vml" Requires="v">
                <p:oleObj spid="_x0000_s2149" name="Equation" r:id="rId4" imgW="2920680" imgH="393480" progId="Equation.3">
                  <p:embed/>
                </p:oleObj>
              </mc:Choice>
              <mc:Fallback>
                <p:oleObj name="Equation" r:id="rId4" imgW="2920680" imgH="39348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319" y="1905000"/>
                        <a:ext cx="6789665" cy="914400"/>
                      </a:xfrm>
                      <a:prstGeom prst="rect">
                        <a:avLst/>
                      </a:prstGeom>
                      <a:noFill/>
                      <a:ln>
                        <a:noFill/>
                      </a:ln>
                      <a:effectLst/>
                      <a:extLst/>
                    </p:spPr>
                  </p:pic>
                </p:oleObj>
              </mc:Fallback>
            </mc:AlternateContent>
          </a:graphicData>
        </a:graphic>
      </p:graphicFrame>
      <p:graphicFrame>
        <p:nvGraphicFramePr>
          <p:cNvPr id="2051" name="Object 3"/>
          <p:cNvGraphicFramePr>
            <a:graphicFrameLocks noGrp="1" noChangeAspect="1"/>
          </p:cNvGraphicFramePr>
          <p:nvPr>
            <p:ph sz="half" idx="2"/>
            <p:extLst>
              <p:ext uri="{D42A27DB-BD31-4B8C-83A1-F6EECF244321}">
                <p14:modId xmlns:p14="http://schemas.microsoft.com/office/powerpoint/2010/main" val="3397485788"/>
              </p:ext>
            </p:extLst>
          </p:nvPr>
        </p:nvGraphicFramePr>
        <p:xfrm>
          <a:off x="1066800" y="4038600"/>
          <a:ext cx="2717075" cy="914400"/>
        </p:xfrm>
        <a:graphic>
          <a:graphicData uri="http://schemas.openxmlformats.org/presentationml/2006/ole">
            <mc:AlternateContent xmlns:mc="http://schemas.openxmlformats.org/markup-compatibility/2006">
              <mc:Choice xmlns:v="urn:schemas-microsoft-com:vml" Requires="v">
                <p:oleObj spid="_x0000_s2150" name="Equation" r:id="rId6" imgW="1041120" imgH="393480" progId="Equation.3">
                  <p:embed/>
                </p:oleObj>
              </mc:Choice>
              <mc:Fallback>
                <p:oleObj name="Equation" r:id="rId6" imgW="1041120" imgH="39348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6800" y="4038600"/>
                        <a:ext cx="2717075" cy="914400"/>
                      </a:xfrm>
                      <a:prstGeom prst="rect">
                        <a:avLst/>
                      </a:prstGeom>
                      <a:noFill/>
                      <a:ln>
                        <a:noFill/>
                      </a:ln>
                      <a:effectLst/>
                      <a:extLst/>
                    </p:spPr>
                  </p:pic>
                </p:oleObj>
              </mc:Fallback>
            </mc:AlternateContent>
          </a:graphicData>
        </a:graphic>
      </p:graphicFrame>
      <p:sp>
        <p:nvSpPr>
          <p:cNvPr id="2053" name="Text Box 5"/>
          <p:cNvSpPr txBox="1">
            <a:spLocks noChangeArrowheads="1"/>
          </p:cNvSpPr>
          <p:nvPr/>
        </p:nvSpPr>
        <p:spPr bwMode="auto">
          <a:xfrm>
            <a:off x="611188" y="3257490"/>
            <a:ext cx="30241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charset="0"/>
                <a:ea typeface="ＭＳ Ｐゴシック" charset="-128"/>
              </a:defRPr>
            </a:lvl1pPr>
            <a:lvl2pPr marL="742950" indent="-285750">
              <a:defRPr sz="3200">
                <a:solidFill>
                  <a:schemeClr val="tx1"/>
                </a:solidFill>
                <a:latin typeface="Verdana" charset="0"/>
                <a:ea typeface="ＭＳ Ｐゴシック" charset="-128"/>
              </a:defRPr>
            </a:lvl2pPr>
            <a:lvl3pPr marL="1143000" indent="-228600">
              <a:defRPr sz="3200">
                <a:solidFill>
                  <a:schemeClr val="tx1"/>
                </a:solidFill>
                <a:latin typeface="Verdana" charset="0"/>
                <a:ea typeface="ＭＳ Ｐゴシック" charset="-128"/>
              </a:defRPr>
            </a:lvl3pPr>
            <a:lvl4pPr marL="1600200" indent="-228600">
              <a:defRPr sz="3200">
                <a:solidFill>
                  <a:schemeClr val="tx1"/>
                </a:solidFill>
                <a:latin typeface="Verdana" charset="0"/>
                <a:ea typeface="ＭＳ Ｐゴシック" charset="-128"/>
              </a:defRPr>
            </a:lvl4pPr>
            <a:lvl5pPr marL="2057400" indent="-228600">
              <a:defRPr sz="3200">
                <a:solidFill>
                  <a:schemeClr val="tx1"/>
                </a:solidFill>
                <a:latin typeface="Verdana" charset="0"/>
                <a:ea typeface="ＭＳ Ｐゴシック" charset="-128"/>
              </a:defRPr>
            </a:lvl5pPr>
            <a:lvl6pPr marL="2514600" indent="-228600" eaLnBrk="0" fontAlgn="base" hangingPunct="0">
              <a:spcBef>
                <a:spcPct val="0"/>
              </a:spcBef>
              <a:spcAft>
                <a:spcPct val="0"/>
              </a:spcAft>
              <a:defRPr sz="3200">
                <a:solidFill>
                  <a:schemeClr val="tx1"/>
                </a:solidFill>
                <a:latin typeface="Verdana" charset="0"/>
                <a:ea typeface="ＭＳ Ｐゴシック" charset="-128"/>
              </a:defRPr>
            </a:lvl6pPr>
            <a:lvl7pPr marL="2971800" indent="-228600" eaLnBrk="0" fontAlgn="base" hangingPunct="0">
              <a:spcBef>
                <a:spcPct val="0"/>
              </a:spcBef>
              <a:spcAft>
                <a:spcPct val="0"/>
              </a:spcAft>
              <a:defRPr sz="3200">
                <a:solidFill>
                  <a:schemeClr val="tx1"/>
                </a:solidFill>
                <a:latin typeface="Verdana" charset="0"/>
                <a:ea typeface="ＭＳ Ｐゴシック" charset="-128"/>
              </a:defRPr>
            </a:lvl7pPr>
            <a:lvl8pPr marL="3429000" indent="-228600" eaLnBrk="0" fontAlgn="base" hangingPunct="0">
              <a:spcBef>
                <a:spcPct val="0"/>
              </a:spcBef>
              <a:spcAft>
                <a:spcPct val="0"/>
              </a:spcAft>
              <a:defRPr sz="3200">
                <a:solidFill>
                  <a:schemeClr val="tx1"/>
                </a:solidFill>
                <a:latin typeface="Verdana" charset="0"/>
                <a:ea typeface="ＭＳ Ｐゴシック" charset="-128"/>
              </a:defRPr>
            </a:lvl8pPr>
            <a:lvl9pPr marL="3886200" indent="-228600" eaLnBrk="0" fontAlgn="base" hangingPunct="0">
              <a:spcBef>
                <a:spcPct val="0"/>
              </a:spcBef>
              <a:spcAft>
                <a:spcPct val="0"/>
              </a:spcAft>
              <a:defRPr sz="3200">
                <a:solidFill>
                  <a:schemeClr val="tx1"/>
                </a:solidFill>
                <a:latin typeface="Verdana" charset="0"/>
                <a:ea typeface="ＭＳ Ｐゴシック" charset="-128"/>
              </a:defRPr>
            </a:lvl9pPr>
          </a:lstStyle>
          <a:p>
            <a:pPr eaLnBrk="1" hangingPunct="1">
              <a:spcBef>
                <a:spcPct val="50000"/>
              </a:spcBef>
            </a:pPr>
            <a:r>
              <a:rPr lang="en-GB" sz="2000" dirty="0">
                <a:latin typeface="Tahoma" charset="0"/>
              </a:rPr>
              <a:t>Similarly, </a:t>
            </a:r>
          </a:p>
        </p:txBody>
      </p:sp>
      <p:sp>
        <p:nvSpPr>
          <p:cNvPr id="8"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GB" sz="2400" dirty="0"/>
              <a:t>Example 4-8</a:t>
            </a:r>
          </a:p>
        </p:txBody>
      </p:sp>
      <p:sp>
        <p:nvSpPr>
          <p:cNvPr id="37891" name="Rectangle 3"/>
          <p:cNvSpPr>
            <a:spLocks noGrp="1" noChangeArrowheads="1"/>
          </p:cNvSpPr>
          <p:nvPr>
            <p:ph type="body" idx="1"/>
          </p:nvPr>
        </p:nvSpPr>
        <p:spPr>
          <a:xfrm>
            <a:off x="76200" y="1600200"/>
            <a:ext cx="8559800" cy="990600"/>
          </a:xfrm>
        </p:spPr>
        <p:txBody>
          <a:bodyPr/>
          <a:lstStyle/>
          <a:p>
            <a:pPr eaLnBrk="1" hangingPunct="1">
              <a:buFont typeface="Wingdings" charset="2"/>
              <a:buChar char=" "/>
            </a:pPr>
            <a:r>
              <a:rPr lang="en-GB" sz="2000" dirty="0"/>
              <a:t>Find the probability of obtaining an even number in one roll of a die.</a:t>
            </a:r>
            <a:br>
              <a:rPr lang="en-GB" sz="2000" dirty="0"/>
            </a:br>
            <a:endParaRPr lang="en-GB" sz="2000" dirty="0"/>
          </a:p>
        </p:txBody>
      </p:sp>
      <p:sp>
        <p:nvSpPr>
          <p:cNvPr id="6"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pPr eaLnBrk="1" hangingPunct="1"/>
            <a:r>
              <a:rPr lang="en-GB" sz="2400" dirty="0"/>
              <a:t>Example 4-8: Solution</a:t>
            </a:r>
          </a:p>
        </p:txBody>
      </p:sp>
      <p:sp>
        <p:nvSpPr>
          <p:cNvPr id="3076" name="Rectangle 3"/>
          <p:cNvSpPr>
            <a:spLocks noGrp="1" noChangeArrowheads="1"/>
          </p:cNvSpPr>
          <p:nvPr>
            <p:ph type="body" sz="half" idx="1"/>
          </p:nvPr>
        </p:nvSpPr>
        <p:spPr>
          <a:xfrm>
            <a:off x="228600" y="1600200"/>
            <a:ext cx="8153400" cy="2306185"/>
          </a:xfrm>
        </p:spPr>
        <p:txBody>
          <a:bodyPr/>
          <a:lstStyle/>
          <a:p>
            <a:pPr eaLnBrk="1" hangingPunct="1">
              <a:buFont typeface="Wingdings" charset="2"/>
              <a:buChar char=" "/>
            </a:pPr>
            <a:r>
              <a:rPr lang="en-GB" sz="2000" dirty="0"/>
              <a:t>A = an even number is obtained = {2, 4, 6}. </a:t>
            </a:r>
          </a:p>
          <a:p>
            <a:pPr eaLnBrk="1" hangingPunct="1">
              <a:buFont typeface="Wingdings" charset="2"/>
              <a:buChar char=" "/>
            </a:pPr>
            <a:r>
              <a:rPr lang="en-GB" sz="2000" dirty="0"/>
              <a:t>If any one of these three numbers is obtained, event A is said to occur. Hence, </a:t>
            </a:r>
            <a:br>
              <a:rPr lang="en-GB" sz="2000" dirty="0"/>
            </a:br>
            <a:endParaRPr lang="en-GB" sz="2000" dirty="0"/>
          </a:p>
        </p:txBody>
      </p:sp>
      <p:graphicFrame>
        <p:nvGraphicFramePr>
          <p:cNvPr id="3074" name="Object 2"/>
          <p:cNvGraphicFramePr>
            <a:graphicFrameLocks noGrp="1" noChangeAspect="1"/>
          </p:cNvGraphicFramePr>
          <p:nvPr>
            <p:ph sz="half" idx="2"/>
            <p:extLst>
              <p:ext uri="{D42A27DB-BD31-4B8C-83A1-F6EECF244321}">
                <p14:modId xmlns:p14="http://schemas.microsoft.com/office/powerpoint/2010/main" val="1887225687"/>
              </p:ext>
            </p:extLst>
          </p:nvPr>
        </p:nvGraphicFramePr>
        <p:xfrm>
          <a:off x="609600" y="2971799"/>
          <a:ext cx="7467599" cy="838201"/>
        </p:xfrm>
        <a:graphic>
          <a:graphicData uri="http://schemas.openxmlformats.org/presentationml/2006/ole">
            <mc:AlternateContent xmlns:mc="http://schemas.openxmlformats.org/markup-compatibility/2006">
              <mc:Choice xmlns:v="urn:schemas-microsoft-com:vml" Requires="v">
                <p:oleObj spid="_x0000_s3125" name="Equation" r:id="rId4" imgW="3429000" imgH="393480" progId="Equation.3">
                  <p:embed/>
                </p:oleObj>
              </mc:Choice>
              <mc:Fallback>
                <p:oleObj name="Equation" r:id="rId4" imgW="3429000" imgH="39348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2971799"/>
                        <a:ext cx="7467599" cy="838201"/>
                      </a:xfrm>
                      <a:prstGeom prst="rect">
                        <a:avLst/>
                      </a:prstGeom>
                      <a:noFill/>
                      <a:ln>
                        <a:noFill/>
                      </a:ln>
                      <a:effectLst/>
                      <a:extLst/>
                    </p:spPr>
                  </p:pic>
                </p:oleObj>
              </mc:Fallback>
            </mc:AlternateContent>
          </a:graphicData>
        </a:graphic>
      </p:graphicFrame>
      <p:sp>
        <p:nvSpPr>
          <p:cNvPr id="7"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GB" sz="2400" dirty="0"/>
              <a:t>Example 4-9</a:t>
            </a:r>
          </a:p>
        </p:txBody>
      </p:sp>
      <p:sp>
        <p:nvSpPr>
          <p:cNvPr id="38915" name="Rectangle 3"/>
          <p:cNvSpPr>
            <a:spLocks noGrp="1" noChangeArrowheads="1"/>
          </p:cNvSpPr>
          <p:nvPr>
            <p:ph type="body" idx="1"/>
          </p:nvPr>
        </p:nvSpPr>
        <p:spPr>
          <a:xfrm>
            <a:off x="131762" y="1600200"/>
            <a:ext cx="8631238" cy="2895600"/>
          </a:xfrm>
        </p:spPr>
        <p:txBody>
          <a:bodyPr/>
          <a:lstStyle/>
          <a:p>
            <a:pPr eaLnBrk="1" hangingPunct="1">
              <a:buFont typeface="Wingdings" charset="2"/>
              <a:buChar char=" "/>
            </a:pPr>
            <a:r>
              <a:rPr lang="en-US" sz="2000" dirty="0"/>
              <a:t>Jim and Kim have been looking for a house to buy in New Jersey. They like five of the homes they have looked at recently and two of those are in West Orange. They cannot decide which of the five homes they should pick to make an offer. They put five balls (of the same size) marked 1 through 5 (each number representing a home) in a box and asked their daughter to select one of these balls. Assuming their daughter’s selection is random, what is the probability that the selected home is in West Orange</a:t>
            </a:r>
            <a:r>
              <a:rPr lang="en-GB" sz="2000" dirty="0"/>
              <a:t>?</a:t>
            </a:r>
          </a:p>
        </p:txBody>
      </p:sp>
      <p:sp>
        <p:nvSpPr>
          <p:cNvPr id="6"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pPr eaLnBrk="1" hangingPunct="1"/>
            <a:r>
              <a:rPr lang="en-GB" sz="2400" dirty="0"/>
              <a:t>Example 4-9: Solution</a:t>
            </a:r>
          </a:p>
        </p:txBody>
      </p:sp>
      <p:sp>
        <p:nvSpPr>
          <p:cNvPr id="4100" name="Rectangle 3"/>
          <p:cNvSpPr>
            <a:spLocks noGrp="1" noChangeArrowheads="1"/>
          </p:cNvSpPr>
          <p:nvPr>
            <p:ph type="body" sz="half" idx="1"/>
          </p:nvPr>
        </p:nvSpPr>
        <p:spPr>
          <a:xfrm>
            <a:off x="152400" y="1554731"/>
            <a:ext cx="8153400" cy="1340870"/>
          </a:xfrm>
        </p:spPr>
        <p:txBody>
          <a:bodyPr/>
          <a:lstStyle/>
          <a:p>
            <a:pPr eaLnBrk="1" hangingPunct="1">
              <a:buFont typeface="Wingdings" charset="2"/>
              <a:buChar char=" "/>
            </a:pPr>
            <a:r>
              <a:rPr lang="en-US" sz="2000" dirty="0"/>
              <a:t>With random selection, each home has the same probability of being selected and the five outcomes (one for each home) are equally likely. Two of the five homes are in West Orange. Hence</a:t>
            </a:r>
            <a:r>
              <a:rPr lang="en-GB" sz="2000" dirty="0"/>
              <a:t>,</a:t>
            </a:r>
          </a:p>
        </p:txBody>
      </p:sp>
      <p:sp>
        <p:nvSpPr>
          <p:cNvPr id="7"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mc:AlternateContent xmlns:mc="http://schemas.openxmlformats.org/markup-compatibility/2006" xmlns:a14="http://schemas.microsoft.com/office/drawing/2010/main">
        <mc:Choice Requires="a14">
          <p:sp>
            <p:nvSpPr>
              <p:cNvPr id="2" name="TextBox 1"/>
              <p:cNvSpPr txBox="1"/>
              <p:nvPr/>
            </p:nvSpPr>
            <p:spPr>
              <a:xfrm>
                <a:off x="1241409" y="2952834"/>
                <a:ext cx="5951629" cy="5781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rPr>
                        <m:t>𝑷</m:t>
                      </m:r>
                      <m:d>
                        <m:dPr>
                          <m:ctrlPr>
                            <a:rPr lang="en-US" sz="2000" b="1" i="1" smtClean="0">
                              <a:latin typeface="Cambria Math" panose="02040503050406030204" pitchFamily="18" charset="0"/>
                            </a:rPr>
                          </m:ctrlPr>
                        </m:dPr>
                        <m:e>
                          <m:r>
                            <a:rPr lang="en-US" sz="2000" b="1" i="1" smtClean="0">
                              <a:latin typeface="Cambria Math" panose="02040503050406030204" pitchFamily="18" charset="0"/>
                            </a:rPr>
                            <m:t>𝒔𝒆𝒍𝒆𝒄𝒕𝒆𝒅</m:t>
                          </m:r>
                          <m:r>
                            <a:rPr lang="en-US" sz="2000" b="1" i="1" smtClean="0">
                              <a:latin typeface="Cambria Math" panose="02040503050406030204" pitchFamily="18" charset="0"/>
                            </a:rPr>
                            <m:t> </m:t>
                          </m:r>
                          <m:r>
                            <a:rPr lang="en-US" sz="2000" b="1" i="1" smtClean="0">
                              <a:latin typeface="Cambria Math" panose="02040503050406030204" pitchFamily="18" charset="0"/>
                            </a:rPr>
                            <m:t>𝒉𝒐𝒎𝒆</m:t>
                          </m:r>
                          <m:r>
                            <a:rPr lang="en-US" sz="2000" b="1" i="1" smtClean="0">
                              <a:latin typeface="Cambria Math" panose="02040503050406030204" pitchFamily="18" charset="0"/>
                            </a:rPr>
                            <m:t> </m:t>
                          </m:r>
                          <m:r>
                            <a:rPr lang="en-US" sz="2000" b="1" i="1" smtClean="0">
                              <a:latin typeface="Cambria Math" panose="02040503050406030204" pitchFamily="18" charset="0"/>
                            </a:rPr>
                            <m:t>𝒊𝒔</m:t>
                          </m:r>
                          <m:r>
                            <a:rPr lang="en-US" sz="2000" b="1" i="1" smtClean="0">
                              <a:latin typeface="Cambria Math" panose="02040503050406030204" pitchFamily="18" charset="0"/>
                            </a:rPr>
                            <m:t> </m:t>
                          </m:r>
                          <m:r>
                            <a:rPr lang="en-US" sz="2000" b="1" i="1" smtClean="0">
                              <a:latin typeface="Cambria Math" panose="02040503050406030204" pitchFamily="18" charset="0"/>
                            </a:rPr>
                            <m:t>𝒊𝒏</m:t>
                          </m:r>
                          <m:r>
                            <a:rPr lang="en-US" sz="2000" b="1" i="1" smtClean="0">
                              <a:latin typeface="Cambria Math" panose="02040503050406030204" pitchFamily="18" charset="0"/>
                            </a:rPr>
                            <m:t> </m:t>
                          </m:r>
                          <m:r>
                            <a:rPr lang="en-US" sz="2000" b="1" i="1" smtClean="0">
                              <a:latin typeface="Cambria Math" panose="02040503050406030204" pitchFamily="18" charset="0"/>
                            </a:rPr>
                            <m:t>𝑾𝒆𝒔𝒕</m:t>
                          </m:r>
                          <m:r>
                            <a:rPr lang="en-US" sz="2000" b="1" i="1" smtClean="0">
                              <a:latin typeface="Cambria Math" panose="02040503050406030204" pitchFamily="18" charset="0"/>
                            </a:rPr>
                            <m:t> </m:t>
                          </m:r>
                          <m:r>
                            <a:rPr lang="en-US" sz="2000" b="1" i="1" smtClean="0">
                              <a:latin typeface="Cambria Math" panose="02040503050406030204" pitchFamily="18" charset="0"/>
                            </a:rPr>
                            <m:t>𝑶𝒓𝒂𝒏𝒈𝒆</m:t>
                          </m:r>
                        </m:e>
                      </m:d>
                      <m:r>
                        <a:rPr lang="en-US" sz="2000" b="1" i="1" smtClean="0">
                          <a:latin typeface="Cambria Math" panose="02040503050406030204" pitchFamily="18" charset="0"/>
                        </a:rPr>
                        <m:t>= </m:t>
                      </m:r>
                      <m:f>
                        <m:fPr>
                          <m:ctrlPr>
                            <a:rPr lang="en-US" sz="2000" b="1" i="1" smtClean="0">
                              <a:latin typeface="Cambria Math" panose="02040503050406030204" pitchFamily="18" charset="0"/>
                            </a:rPr>
                          </m:ctrlPr>
                        </m:fPr>
                        <m:num>
                          <m:r>
                            <a:rPr lang="en-US" sz="2000" b="1" i="1" smtClean="0">
                              <a:latin typeface="Cambria Math" panose="02040503050406030204" pitchFamily="18" charset="0"/>
                            </a:rPr>
                            <m:t>𝟐</m:t>
                          </m:r>
                        </m:num>
                        <m:den>
                          <m:r>
                            <a:rPr lang="en-US" sz="2000" b="1" i="1" smtClean="0">
                              <a:latin typeface="Cambria Math" panose="02040503050406030204" pitchFamily="18" charset="0"/>
                            </a:rPr>
                            <m:t> </m:t>
                          </m:r>
                          <m:r>
                            <a:rPr lang="en-US" sz="2000" b="1" i="1" smtClean="0">
                              <a:latin typeface="Cambria Math" panose="02040503050406030204" pitchFamily="18" charset="0"/>
                            </a:rPr>
                            <m:t>𝟓</m:t>
                          </m:r>
                          <m:r>
                            <a:rPr lang="en-US" sz="2000" b="1" i="1" smtClean="0">
                              <a:latin typeface="Cambria Math" panose="02040503050406030204" pitchFamily="18" charset="0"/>
                            </a:rPr>
                            <m:t> </m:t>
                          </m:r>
                        </m:den>
                      </m:f>
                      <m:r>
                        <a:rPr lang="en-US" sz="2000" b="1" i="1" smtClean="0">
                          <a:latin typeface="Cambria Math" panose="02040503050406030204" pitchFamily="18" charset="0"/>
                        </a:rPr>
                        <m:t>= .</m:t>
                      </m:r>
                      <m:r>
                        <a:rPr lang="en-US" sz="2000" b="1" i="1" smtClean="0">
                          <a:latin typeface="Cambria Math" panose="02040503050406030204" pitchFamily="18" charset="0"/>
                        </a:rPr>
                        <m:t>𝟒𝟎</m:t>
                      </m:r>
                    </m:oMath>
                  </m:oMathPara>
                </a14:m>
                <a:endParaRPr lang="en-US" sz="2000" b="1" dirty="0"/>
              </a:p>
            </p:txBody>
          </p:sp>
        </mc:Choice>
        <mc:Fallback xmlns="">
          <p:sp>
            <p:nvSpPr>
              <p:cNvPr id="2" name="TextBox 1"/>
              <p:cNvSpPr txBox="1">
                <a:spLocks noRot="1" noChangeAspect="1" noMove="1" noResize="1" noEditPoints="1" noAdjustHandles="1" noChangeArrowheads="1" noChangeShapeType="1" noTextEdit="1"/>
              </p:cNvSpPr>
              <p:nvPr/>
            </p:nvSpPr>
            <p:spPr>
              <a:xfrm>
                <a:off x="1241409" y="2952834"/>
                <a:ext cx="5951629" cy="578172"/>
              </a:xfrm>
              <a:prstGeom prst="rect">
                <a:avLst/>
              </a:prstGeom>
              <a:blipFill rotWithShape="0">
                <a:blip r:embed="rId3"/>
                <a:stretch>
                  <a:fillRect/>
                </a:stretch>
              </a:blipFill>
            </p:spPr>
            <p:txBody>
              <a:bodyPr/>
              <a:lstStyle/>
              <a:p>
                <a:r>
                  <a:rPr lang="en-US">
                    <a:noFill/>
                  </a:rPr>
                  <a:t> </a:t>
                </a:r>
              </a:p>
            </p:txBody>
          </p:sp>
        </mc:Fallback>
      </mc:AlternateContent>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GB" sz="2400" dirty="0"/>
              <a:t>Three Conceptual Approaches to Probability</a:t>
            </a:r>
          </a:p>
        </p:txBody>
      </p:sp>
      <p:sp>
        <p:nvSpPr>
          <p:cNvPr id="5124" name="Rectangle 3"/>
          <p:cNvSpPr>
            <a:spLocks noGrp="1" noChangeArrowheads="1"/>
          </p:cNvSpPr>
          <p:nvPr>
            <p:ph type="body" sz="half" idx="1"/>
          </p:nvPr>
        </p:nvSpPr>
        <p:spPr>
          <a:xfrm>
            <a:off x="152400" y="1600200"/>
            <a:ext cx="8153400" cy="4119563"/>
          </a:xfrm>
        </p:spPr>
        <p:txBody>
          <a:bodyPr/>
          <a:lstStyle/>
          <a:p>
            <a:pPr eaLnBrk="1" hangingPunct="1">
              <a:buFont typeface="Wingdings" charset="2"/>
              <a:buChar char=" "/>
            </a:pPr>
            <a:r>
              <a:rPr lang="en-GB" sz="2000" dirty="0">
                <a:solidFill>
                  <a:schemeClr val="hlink"/>
                </a:solidFill>
              </a:rPr>
              <a:t>Relative Frequency Concept of Probability</a:t>
            </a:r>
          </a:p>
          <a:p>
            <a:pPr eaLnBrk="1" hangingPunct="1">
              <a:buFont typeface="Wingdings" charset="2"/>
              <a:buChar char=" "/>
            </a:pPr>
            <a:endParaRPr lang="en-GB" sz="2000" dirty="0">
              <a:solidFill>
                <a:schemeClr val="hlink"/>
              </a:solidFill>
            </a:endParaRPr>
          </a:p>
          <a:p>
            <a:pPr eaLnBrk="1" hangingPunct="1">
              <a:buFont typeface="Wingdings" charset="2"/>
              <a:buChar char=" "/>
            </a:pPr>
            <a:r>
              <a:rPr lang="en-GB" sz="2000" dirty="0">
                <a:solidFill>
                  <a:schemeClr val="folHlink"/>
                </a:solidFill>
              </a:rPr>
              <a:t>Using Relative Frequency as an Approximation of Probability</a:t>
            </a:r>
          </a:p>
          <a:p>
            <a:pPr eaLnBrk="1" hangingPunct="1">
              <a:buFont typeface="Wingdings" charset="2"/>
              <a:buChar char=" "/>
            </a:pPr>
            <a:r>
              <a:rPr lang="en-GB" sz="2000" dirty="0"/>
              <a:t>If an experiment is repeated </a:t>
            </a:r>
            <a:r>
              <a:rPr lang="en-GB" sz="2000" i="1" dirty="0">
                <a:latin typeface="Times New Roman" charset="0"/>
              </a:rPr>
              <a:t>n</a:t>
            </a:r>
            <a:r>
              <a:rPr lang="en-GB" sz="2000" dirty="0"/>
              <a:t> times and an event </a:t>
            </a:r>
            <a:r>
              <a:rPr lang="en-GB" sz="2000" i="1" dirty="0"/>
              <a:t>A</a:t>
            </a:r>
            <a:r>
              <a:rPr lang="en-GB" sz="2000" dirty="0"/>
              <a:t> is observed </a:t>
            </a:r>
            <a:r>
              <a:rPr lang="en-GB" sz="2000" i="1" dirty="0">
                <a:latin typeface="Times New Roman" charset="0"/>
              </a:rPr>
              <a:t>f</a:t>
            </a:r>
            <a:r>
              <a:rPr lang="en-GB" sz="2000" dirty="0"/>
              <a:t> times where </a:t>
            </a:r>
            <a:r>
              <a:rPr lang="en-GB" sz="2000" i="1" dirty="0">
                <a:latin typeface="Times New Roman" charset="0"/>
              </a:rPr>
              <a:t>f</a:t>
            </a:r>
            <a:r>
              <a:rPr lang="en-GB" sz="2000" dirty="0"/>
              <a:t> is the frequency, then, according to the relative frequency concept of probability:</a:t>
            </a:r>
          </a:p>
          <a:p>
            <a:pPr eaLnBrk="1" hangingPunct="1">
              <a:buFont typeface="Wingdings" charset="2"/>
              <a:buChar char=" "/>
            </a:pPr>
            <a:endParaRPr lang="en-GB" sz="2000" dirty="0"/>
          </a:p>
        </p:txBody>
      </p:sp>
      <p:graphicFrame>
        <p:nvGraphicFramePr>
          <p:cNvPr id="5122" name="Object 2"/>
          <p:cNvGraphicFramePr>
            <a:graphicFrameLocks noGrp="1" noChangeAspect="1"/>
          </p:cNvGraphicFramePr>
          <p:nvPr>
            <p:ph sz="half" idx="2"/>
            <p:extLst>
              <p:ext uri="{D42A27DB-BD31-4B8C-83A1-F6EECF244321}">
                <p14:modId xmlns:p14="http://schemas.microsoft.com/office/powerpoint/2010/main" val="547288374"/>
              </p:ext>
            </p:extLst>
          </p:nvPr>
        </p:nvGraphicFramePr>
        <p:xfrm>
          <a:off x="1828801" y="4114801"/>
          <a:ext cx="3581399" cy="844862"/>
        </p:xfrm>
        <a:graphic>
          <a:graphicData uri="http://schemas.openxmlformats.org/presentationml/2006/ole">
            <mc:AlternateContent xmlns:mc="http://schemas.openxmlformats.org/markup-compatibility/2006">
              <mc:Choice xmlns:v="urn:schemas-microsoft-com:vml" Requires="v">
                <p:oleObj spid="_x0000_s5172" name="Equation" r:id="rId4" imgW="1777680" imgH="419040" progId="Equation.3">
                  <p:embed/>
                </p:oleObj>
              </mc:Choice>
              <mc:Fallback>
                <p:oleObj name="Equation" r:id="rId4" imgW="1777680" imgH="419040" progId="Equation.3">
                  <p:embed/>
                  <p:pic>
                    <p:nvPicPr>
                      <p:cNvPr id="0" name="Object 2"/>
                      <p:cNvPicPr>
                        <a:picLocks noChangeAspect="1" noChangeArrowheads="1"/>
                      </p:cNvPicPr>
                      <p:nvPr/>
                    </p:nvPicPr>
                    <p:blipFill>
                      <a:blip r:embed="rId5"/>
                      <a:srcRect/>
                      <a:stretch>
                        <a:fillRect/>
                      </a:stretch>
                    </p:blipFill>
                    <p:spPr bwMode="auto">
                      <a:xfrm>
                        <a:off x="1828801" y="4114801"/>
                        <a:ext cx="3581399" cy="844862"/>
                      </a:xfrm>
                      <a:prstGeom prst="rect">
                        <a:avLst/>
                      </a:prstGeom>
                      <a:noFill/>
                      <a:ln>
                        <a:noFill/>
                      </a:ln>
                      <a:effectLst/>
                      <a:extLst/>
                    </p:spPr>
                  </p:pic>
                </p:oleObj>
              </mc:Fallback>
            </mc:AlternateContent>
          </a:graphicData>
        </a:graphic>
      </p:graphicFrame>
      <p:sp>
        <p:nvSpPr>
          <p:cNvPr id="7"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GB" sz="2400" dirty="0"/>
              <a:t>Example 4-10</a:t>
            </a:r>
          </a:p>
        </p:txBody>
      </p:sp>
      <p:sp>
        <p:nvSpPr>
          <p:cNvPr id="39939" name="Rectangle 3"/>
          <p:cNvSpPr>
            <a:spLocks noGrp="1" noChangeArrowheads="1"/>
          </p:cNvSpPr>
          <p:nvPr>
            <p:ph type="body" idx="1"/>
          </p:nvPr>
        </p:nvSpPr>
        <p:spPr>
          <a:xfrm>
            <a:off x="152400" y="1524000"/>
            <a:ext cx="8631238" cy="1676400"/>
          </a:xfrm>
        </p:spPr>
        <p:txBody>
          <a:bodyPr/>
          <a:lstStyle/>
          <a:p>
            <a:pPr eaLnBrk="1" hangingPunct="1">
              <a:buFont typeface="Wingdings" charset="2"/>
              <a:buChar char=" "/>
            </a:pPr>
            <a:r>
              <a:rPr lang="en-GB" sz="2000" dirty="0"/>
              <a:t>Ten of the 500 randomly selected cars manufactured at a certain auto factory are found to be lemons. Assuming that the lemons are manufactured randomly, what is the probability that the next car manufactured at this auto factory is a lemon?</a:t>
            </a:r>
            <a:br>
              <a:rPr lang="en-GB" sz="2000" dirty="0"/>
            </a:br>
            <a:endParaRPr lang="en-GB" sz="2000" dirty="0"/>
          </a:p>
        </p:txBody>
      </p:sp>
      <p:sp>
        <p:nvSpPr>
          <p:cNvPr id="6"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pPr eaLnBrk="1" hangingPunct="1"/>
            <a:r>
              <a:rPr lang="en-GB" sz="2400" dirty="0"/>
              <a:t>Example 4-10: Solution</a:t>
            </a:r>
          </a:p>
        </p:txBody>
      </p:sp>
      <p:sp>
        <p:nvSpPr>
          <p:cNvPr id="6148" name="Rectangle 3"/>
          <p:cNvSpPr>
            <a:spLocks noGrp="1" noChangeArrowheads="1"/>
          </p:cNvSpPr>
          <p:nvPr>
            <p:ph type="body" sz="half" idx="1"/>
          </p:nvPr>
        </p:nvSpPr>
        <p:spPr>
          <a:xfrm>
            <a:off x="180975" y="1524000"/>
            <a:ext cx="8353425" cy="4114800"/>
          </a:xfrm>
        </p:spPr>
        <p:txBody>
          <a:bodyPr/>
          <a:lstStyle/>
          <a:p>
            <a:pPr eaLnBrk="1" hangingPunct="1">
              <a:buSzTx/>
              <a:buFont typeface="Wingdings" charset="2"/>
              <a:buChar char=" "/>
            </a:pPr>
            <a:r>
              <a:rPr lang="en-GB" sz="2000" dirty="0"/>
              <a:t>Let </a:t>
            </a:r>
            <a:r>
              <a:rPr lang="en-GB" sz="2000" i="1" dirty="0">
                <a:latin typeface="Times New Roman" charset="0"/>
              </a:rPr>
              <a:t>n</a:t>
            </a:r>
            <a:r>
              <a:rPr lang="en-GB" sz="2000" dirty="0"/>
              <a:t> denote the total number of cars in the sample and </a:t>
            </a:r>
            <a:r>
              <a:rPr lang="en-GB" sz="2000" i="1" dirty="0">
                <a:latin typeface="Times New Roman" charset="0"/>
              </a:rPr>
              <a:t>f</a:t>
            </a:r>
            <a:r>
              <a:rPr lang="en-GB" sz="2000" dirty="0"/>
              <a:t> the number of lemons in </a:t>
            </a:r>
            <a:r>
              <a:rPr lang="en-GB" sz="2000" i="1" dirty="0">
                <a:latin typeface="Times New Roman" charset="0"/>
              </a:rPr>
              <a:t>n</a:t>
            </a:r>
            <a:r>
              <a:rPr lang="en-GB" sz="2000" dirty="0"/>
              <a:t>. Then, </a:t>
            </a:r>
          </a:p>
          <a:p>
            <a:pPr lvl="1" algn="ctr" eaLnBrk="1" hangingPunct="1">
              <a:buSzTx/>
              <a:buFont typeface="Wingdings" charset="2"/>
              <a:buChar char=" "/>
            </a:pPr>
            <a:r>
              <a:rPr lang="en-GB" sz="2000" dirty="0"/>
              <a:t> </a:t>
            </a:r>
            <a:r>
              <a:rPr lang="en-GB" sz="2000" i="1" dirty="0">
                <a:latin typeface="Times New Roman" charset="0"/>
              </a:rPr>
              <a:t>n</a:t>
            </a:r>
            <a:r>
              <a:rPr lang="en-GB" sz="2000" dirty="0"/>
              <a:t> = 500   and   </a:t>
            </a:r>
            <a:r>
              <a:rPr lang="en-GB" sz="2000" i="1" dirty="0">
                <a:latin typeface="Times New Roman" charset="0"/>
              </a:rPr>
              <a:t>f</a:t>
            </a:r>
            <a:r>
              <a:rPr lang="en-GB" sz="2000" dirty="0"/>
              <a:t> = 10</a:t>
            </a:r>
          </a:p>
          <a:p>
            <a:pPr eaLnBrk="1" hangingPunct="1">
              <a:buSzTx/>
              <a:buFont typeface="Wingdings" charset="2"/>
              <a:buChar char=" "/>
            </a:pPr>
            <a:r>
              <a:rPr lang="en-GB" sz="2000" dirty="0"/>
              <a:t>Using the relative frequency concept of probability, we obtain</a:t>
            </a:r>
          </a:p>
          <a:p>
            <a:pPr eaLnBrk="1" hangingPunct="1">
              <a:buSzTx/>
              <a:buFont typeface="Wingdings" charset="2"/>
              <a:buChar char=" "/>
            </a:pPr>
            <a:endParaRPr lang="en-GB" sz="2000" dirty="0"/>
          </a:p>
          <a:p>
            <a:pPr eaLnBrk="1" hangingPunct="1">
              <a:buSzTx/>
              <a:buFont typeface="Wingdings" charset="2"/>
              <a:buNone/>
            </a:pPr>
            <a:endParaRPr lang="en-GB" sz="2000" dirty="0"/>
          </a:p>
          <a:p>
            <a:pPr eaLnBrk="1" hangingPunct="1">
              <a:buSzTx/>
              <a:buFont typeface="Wingdings" charset="2"/>
              <a:buChar char=" "/>
            </a:pPr>
            <a:endParaRPr lang="en-GB" sz="2000" dirty="0"/>
          </a:p>
          <a:p>
            <a:pPr eaLnBrk="1" hangingPunct="1">
              <a:buSzTx/>
              <a:buFont typeface="Wingdings" charset="2"/>
              <a:buChar char=" "/>
            </a:pPr>
            <a:endParaRPr lang="en-GB" sz="2000" dirty="0"/>
          </a:p>
        </p:txBody>
      </p:sp>
      <p:graphicFrame>
        <p:nvGraphicFramePr>
          <p:cNvPr id="6146" name="Object 2"/>
          <p:cNvGraphicFramePr>
            <a:graphicFrameLocks noGrp="1" noChangeAspect="1"/>
          </p:cNvGraphicFramePr>
          <p:nvPr>
            <p:ph sz="half" idx="2"/>
            <p:extLst>
              <p:ext uri="{D42A27DB-BD31-4B8C-83A1-F6EECF244321}">
                <p14:modId xmlns:p14="http://schemas.microsoft.com/office/powerpoint/2010/main" val="1079075642"/>
              </p:ext>
            </p:extLst>
          </p:nvPr>
        </p:nvGraphicFramePr>
        <p:xfrm>
          <a:off x="1166813" y="3657600"/>
          <a:ext cx="5691187" cy="897415"/>
        </p:xfrm>
        <a:graphic>
          <a:graphicData uri="http://schemas.openxmlformats.org/presentationml/2006/ole">
            <mc:AlternateContent xmlns:mc="http://schemas.openxmlformats.org/markup-compatibility/2006">
              <mc:Choice xmlns:v="urn:schemas-microsoft-com:vml" Requires="v">
                <p:oleObj spid="_x0000_s6197" name="Equation" r:id="rId4" imgW="2400120" imgH="393480" progId="Equation.3">
                  <p:embed/>
                </p:oleObj>
              </mc:Choice>
              <mc:Fallback>
                <p:oleObj name="Equation" r:id="rId4" imgW="2400120" imgH="39348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6813" y="3657600"/>
                        <a:ext cx="5691187" cy="897415"/>
                      </a:xfrm>
                      <a:prstGeom prst="rect">
                        <a:avLst/>
                      </a:prstGeom>
                      <a:noFill/>
                      <a:ln>
                        <a:noFill/>
                      </a:ln>
                      <a:effectLst/>
                      <a:extLst/>
                    </p:spPr>
                  </p:pic>
                </p:oleObj>
              </mc:Fallback>
            </mc:AlternateContent>
          </a:graphicData>
        </a:graphic>
      </p:graphicFrame>
      <p:sp>
        <p:nvSpPr>
          <p:cNvPr id="7"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GB" sz="2400" dirty="0"/>
              <a:t>Table 4.2 Frequency and Relative Frequency Distributions for the Sample of Cars</a:t>
            </a:r>
          </a:p>
        </p:txBody>
      </p:sp>
      <p:sp>
        <p:nvSpPr>
          <p:cNvPr id="6"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584" y="2338234"/>
            <a:ext cx="6804216" cy="238616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GB" sz="2400" dirty="0"/>
              <a:t>Table 4.1 Examples of Experiments, Outcomes, and Sample Spaces</a:t>
            </a:r>
          </a:p>
        </p:txBody>
      </p:sp>
      <p:sp>
        <p:nvSpPr>
          <p:cNvPr id="6"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752600"/>
            <a:ext cx="7983065" cy="321990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GB" sz="2400" dirty="0"/>
              <a:t>Law of Large Numbers</a:t>
            </a:r>
          </a:p>
        </p:txBody>
      </p:sp>
      <p:sp>
        <p:nvSpPr>
          <p:cNvPr id="41987" name="Rectangle 3"/>
          <p:cNvSpPr>
            <a:spLocks noGrp="1" noChangeArrowheads="1"/>
          </p:cNvSpPr>
          <p:nvPr>
            <p:ph type="body" idx="1"/>
          </p:nvPr>
        </p:nvSpPr>
        <p:spPr>
          <a:xfrm>
            <a:off x="131762" y="1600200"/>
            <a:ext cx="8631238" cy="1981200"/>
          </a:xfrm>
        </p:spPr>
        <p:txBody>
          <a:bodyPr/>
          <a:lstStyle/>
          <a:p>
            <a:pPr eaLnBrk="1" hangingPunct="1">
              <a:buFont typeface="Wingdings" charset="2"/>
              <a:buChar char=" "/>
            </a:pPr>
            <a:r>
              <a:rPr lang="en-GB" sz="2000" dirty="0">
                <a:solidFill>
                  <a:schemeClr val="folHlink"/>
                </a:solidFill>
              </a:rPr>
              <a:t>Definition</a:t>
            </a:r>
          </a:p>
          <a:p>
            <a:pPr eaLnBrk="1" hangingPunct="1">
              <a:buFont typeface="Wingdings" charset="2"/>
              <a:buChar char=" "/>
            </a:pPr>
            <a:r>
              <a:rPr lang="en-GB" sz="2000" b="1" i="1" u="sng" dirty="0">
                <a:solidFill>
                  <a:schemeClr val="hlink"/>
                </a:solidFill>
              </a:rPr>
              <a:t>Law of Large Numbers</a:t>
            </a:r>
            <a:r>
              <a:rPr lang="en-GB" sz="2000" dirty="0"/>
              <a:t> </a:t>
            </a:r>
          </a:p>
          <a:p>
            <a:pPr eaLnBrk="1" hangingPunct="1">
              <a:buFont typeface="Wingdings" charset="2"/>
              <a:buChar char=" "/>
            </a:pPr>
            <a:r>
              <a:rPr lang="en-GB" sz="2000" dirty="0"/>
              <a:t>If an experiment is repeated again and again, the probability of an event obtained from the relative frequency approaches the actual (or theoretical) probability. </a:t>
            </a:r>
          </a:p>
        </p:txBody>
      </p:sp>
      <p:sp>
        <p:nvSpPr>
          <p:cNvPr id="6"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GB" sz="2400" dirty="0"/>
              <a:t>Table 4.3 Simulating the Tosses of a Coin</a:t>
            </a:r>
          </a:p>
        </p:txBody>
      </p:sp>
      <p:sp>
        <p:nvSpPr>
          <p:cNvPr id="41987" name="Rectangle 3"/>
          <p:cNvSpPr>
            <a:spLocks noGrp="1" noChangeArrowheads="1"/>
          </p:cNvSpPr>
          <p:nvPr>
            <p:ph type="body" idx="1"/>
          </p:nvPr>
        </p:nvSpPr>
        <p:spPr>
          <a:xfrm>
            <a:off x="0" y="4114800"/>
            <a:ext cx="8831036" cy="1326940"/>
          </a:xfrm>
        </p:spPr>
        <p:txBody>
          <a:bodyPr/>
          <a:lstStyle/>
          <a:p>
            <a:pPr eaLnBrk="1" hangingPunct="1">
              <a:buFont typeface="Wingdings" charset="2"/>
              <a:buChar char=" "/>
            </a:pPr>
            <a:r>
              <a:rPr lang="en-US" sz="2000" dirty="0"/>
              <a:t>If the experiment is repeated only a few times, the probabilities obtained may not be close to the actual probabilities. As the number of repetitions increases, the probabilities of outcomes obtained become very close to the actual probabilities. </a:t>
            </a:r>
            <a:endParaRPr lang="en-GB" sz="2000" dirty="0"/>
          </a:p>
        </p:txBody>
      </p:sp>
      <p:sp>
        <p:nvSpPr>
          <p:cNvPr id="6"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pic>
        <p:nvPicPr>
          <p:cNvPr id="31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520687"/>
            <a:ext cx="6934200" cy="2603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75002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GB" sz="2400" dirty="0"/>
              <a:t>Example 4-11</a:t>
            </a:r>
          </a:p>
        </p:txBody>
      </p:sp>
      <p:sp>
        <p:nvSpPr>
          <p:cNvPr id="39939" name="Rectangle 3"/>
          <p:cNvSpPr>
            <a:spLocks noGrp="1" noChangeArrowheads="1"/>
          </p:cNvSpPr>
          <p:nvPr>
            <p:ph type="body" idx="1"/>
          </p:nvPr>
        </p:nvSpPr>
        <p:spPr>
          <a:xfrm>
            <a:off x="152400" y="1524000"/>
            <a:ext cx="8631238" cy="4114800"/>
          </a:xfrm>
        </p:spPr>
        <p:txBody>
          <a:bodyPr/>
          <a:lstStyle/>
          <a:p>
            <a:pPr eaLnBrk="1" hangingPunct="1">
              <a:buFont typeface="Wingdings" charset="2"/>
              <a:buChar char=" "/>
            </a:pPr>
            <a:r>
              <a:rPr lang="en-GB" sz="2000" dirty="0"/>
              <a:t>Allison wants to determine the probability that a randomly selected family from New York State owns a home. How can she determine this probability?</a:t>
            </a:r>
            <a:br>
              <a:rPr lang="en-GB" sz="2000" dirty="0"/>
            </a:br>
            <a:endParaRPr lang="en-GB" sz="2000" dirty="0"/>
          </a:p>
        </p:txBody>
      </p:sp>
      <p:sp>
        <p:nvSpPr>
          <p:cNvPr id="6"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spTree>
    <p:extLst>
      <p:ext uri="{BB962C8B-B14F-4D97-AF65-F5344CB8AC3E}">
        <p14:creationId xmlns:p14="http://schemas.microsoft.com/office/powerpoint/2010/main" val="849175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pPr eaLnBrk="1" hangingPunct="1"/>
            <a:r>
              <a:rPr lang="en-GB" sz="2400" dirty="0"/>
              <a:t>Example 4-11: Solution</a:t>
            </a:r>
          </a:p>
        </p:txBody>
      </p:sp>
      <p:sp>
        <p:nvSpPr>
          <p:cNvPr id="6148" name="Rectangle 3"/>
          <p:cNvSpPr>
            <a:spLocks noGrp="1" noChangeArrowheads="1"/>
          </p:cNvSpPr>
          <p:nvPr>
            <p:ph type="body" sz="half" idx="1"/>
          </p:nvPr>
        </p:nvSpPr>
        <p:spPr>
          <a:xfrm>
            <a:off x="180975" y="1524000"/>
            <a:ext cx="8353425" cy="3733800"/>
          </a:xfrm>
        </p:spPr>
        <p:txBody>
          <a:bodyPr/>
          <a:lstStyle/>
          <a:p>
            <a:pPr eaLnBrk="1" hangingPunct="1">
              <a:buSzTx/>
              <a:buFont typeface="Wingdings" charset="2"/>
              <a:buChar char=" "/>
            </a:pPr>
            <a:r>
              <a:rPr lang="en-GB" sz="2000" dirty="0"/>
              <a:t>There are two outcomes for a randomly selected family from New York State: “This family owns a home” and “This family does not own a home.” These two events are not equally likely. Hence, the classical probability rule cannot be applied.  However, we can repeat this experiment again and again.  Hence, we will use the relative frequency approach to probability.</a:t>
            </a:r>
          </a:p>
          <a:p>
            <a:pPr eaLnBrk="1" hangingPunct="1">
              <a:buSzTx/>
              <a:buFont typeface="Wingdings" charset="2"/>
              <a:buNone/>
            </a:pPr>
            <a:endParaRPr lang="en-GB" sz="2000" dirty="0"/>
          </a:p>
          <a:p>
            <a:pPr eaLnBrk="1" hangingPunct="1">
              <a:buSzTx/>
              <a:buFont typeface="Wingdings" charset="2"/>
              <a:buChar char=" "/>
            </a:pPr>
            <a:endParaRPr lang="en-GB" sz="2000" dirty="0"/>
          </a:p>
          <a:p>
            <a:pPr eaLnBrk="1" hangingPunct="1">
              <a:buSzTx/>
              <a:buFont typeface="Wingdings" charset="2"/>
              <a:buChar char=" "/>
            </a:pPr>
            <a:endParaRPr lang="en-GB" sz="2000" dirty="0"/>
          </a:p>
        </p:txBody>
      </p:sp>
      <p:sp>
        <p:nvSpPr>
          <p:cNvPr id="5"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spTree>
    <p:extLst>
      <p:ext uri="{BB962C8B-B14F-4D97-AF65-F5344CB8AC3E}">
        <p14:creationId xmlns:p14="http://schemas.microsoft.com/office/powerpoint/2010/main" val="6350651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GB" sz="2400" dirty="0"/>
              <a:t>Three Conceptual Approaches to Probability</a:t>
            </a:r>
          </a:p>
        </p:txBody>
      </p:sp>
      <p:sp>
        <p:nvSpPr>
          <p:cNvPr id="43011" name="Rectangle 3"/>
          <p:cNvSpPr>
            <a:spLocks noGrp="1" noChangeArrowheads="1"/>
          </p:cNvSpPr>
          <p:nvPr>
            <p:ph type="body" idx="1"/>
          </p:nvPr>
        </p:nvSpPr>
        <p:spPr>
          <a:xfrm>
            <a:off x="123825" y="1524000"/>
            <a:ext cx="8486775" cy="2514600"/>
          </a:xfrm>
        </p:spPr>
        <p:txBody>
          <a:bodyPr/>
          <a:lstStyle/>
          <a:p>
            <a:pPr eaLnBrk="1" hangingPunct="1">
              <a:buFont typeface="Wingdings" charset="2"/>
              <a:buChar char=" "/>
            </a:pPr>
            <a:r>
              <a:rPr lang="en-GB" sz="2000" dirty="0">
                <a:solidFill>
                  <a:schemeClr val="hlink"/>
                </a:solidFill>
              </a:rPr>
              <a:t>Subjective Probability</a:t>
            </a:r>
          </a:p>
          <a:p>
            <a:pPr eaLnBrk="1" hangingPunct="1">
              <a:buFont typeface="Wingdings" charset="2"/>
              <a:buChar char=" "/>
            </a:pPr>
            <a:endParaRPr lang="en-GB" sz="2000" dirty="0">
              <a:solidFill>
                <a:schemeClr val="hlink"/>
              </a:solidFill>
            </a:endParaRPr>
          </a:p>
          <a:p>
            <a:pPr eaLnBrk="1" hangingPunct="1">
              <a:buFont typeface="Wingdings" charset="2"/>
              <a:buChar char=" "/>
            </a:pPr>
            <a:r>
              <a:rPr lang="en-GB" sz="2000" dirty="0">
                <a:solidFill>
                  <a:schemeClr val="folHlink"/>
                </a:solidFill>
              </a:rPr>
              <a:t>Definition</a:t>
            </a:r>
            <a:r>
              <a:rPr lang="en-GB" sz="2000" dirty="0"/>
              <a:t> </a:t>
            </a:r>
          </a:p>
          <a:p>
            <a:pPr eaLnBrk="1" hangingPunct="1">
              <a:buFont typeface="Wingdings" charset="2"/>
              <a:buChar char=" "/>
            </a:pPr>
            <a:r>
              <a:rPr lang="en-GB" sz="2000" b="1" i="1" u="sng" dirty="0">
                <a:solidFill>
                  <a:schemeClr val="hlink"/>
                </a:solidFill>
              </a:rPr>
              <a:t>Subjective probability</a:t>
            </a:r>
            <a:r>
              <a:rPr lang="en-GB" sz="2000" dirty="0"/>
              <a:t> is the probability assigned to an event based on subjective judgment, experience, information, and belief. </a:t>
            </a:r>
            <a:r>
              <a:rPr lang="en-US" sz="2000" dirty="0"/>
              <a:t>There are no definite rules to assign such probabilities.</a:t>
            </a:r>
            <a:endParaRPr lang="en-GB" sz="2000" dirty="0"/>
          </a:p>
        </p:txBody>
      </p:sp>
      <p:sp>
        <p:nvSpPr>
          <p:cNvPr id="6"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304800"/>
            <a:ext cx="8229600" cy="1139825"/>
          </a:xfrm>
        </p:spPr>
        <p:txBody>
          <a:bodyPr/>
          <a:lstStyle/>
          <a:p>
            <a:pPr eaLnBrk="1" hangingPunct="1"/>
            <a:r>
              <a:rPr lang="en-GB" sz="2400" b="1" dirty="0">
                <a:solidFill>
                  <a:srgbClr val="002060"/>
                </a:solidFill>
              </a:rPr>
              <a:t>4.3 Marginal Probability, Conditional Probability, and Related Probability Concepts</a:t>
            </a:r>
          </a:p>
        </p:txBody>
      </p:sp>
      <p:sp>
        <p:nvSpPr>
          <p:cNvPr id="49155" name="Rectangle 3"/>
          <p:cNvSpPr>
            <a:spLocks noGrp="1" noChangeArrowheads="1"/>
          </p:cNvSpPr>
          <p:nvPr>
            <p:ph type="body" sz="half" idx="1"/>
          </p:nvPr>
        </p:nvSpPr>
        <p:spPr>
          <a:xfrm>
            <a:off x="152400" y="1524000"/>
            <a:ext cx="8064500" cy="2362200"/>
          </a:xfrm>
        </p:spPr>
        <p:txBody>
          <a:bodyPr/>
          <a:lstStyle/>
          <a:p>
            <a:pPr eaLnBrk="1" hangingPunct="1">
              <a:buFont typeface="Tahoma" charset="0"/>
              <a:buChar char=" "/>
            </a:pPr>
            <a:r>
              <a:rPr lang="en-GB" sz="2000" dirty="0"/>
              <a:t>Suppose all 100 employees of a company were asked whether they are in </a:t>
            </a:r>
            <a:r>
              <a:rPr lang="en-GB" sz="2000" dirty="0" err="1"/>
              <a:t>favor</a:t>
            </a:r>
            <a:r>
              <a:rPr lang="en-GB" sz="2000" dirty="0"/>
              <a:t> of or against paying high salaries to CEOs of U.S. companies. Table 4.4 gives a two way classification of the responses of these 100 employees. </a:t>
            </a:r>
            <a:r>
              <a:rPr lang="en-US" sz="2000" dirty="0"/>
              <a:t>Assume that every employee responds either </a:t>
            </a:r>
            <a:r>
              <a:rPr lang="en-US" sz="2000" i="1" dirty="0"/>
              <a:t>in favor </a:t>
            </a:r>
            <a:r>
              <a:rPr lang="en-US" sz="2000" dirty="0"/>
              <a:t>or </a:t>
            </a:r>
            <a:r>
              <a:rPr lang="en-US" sz="2000" i="1" dirty="0"/>
              <a:t>against</a:t>
            </a:r>
            <a:r>
              <a:rPr lang="en-US" sz="2000" dirty="0"/>
              <a:t>.</a:t>
            </a:r>
            <a:endParaRPr lang="en-GB" sz="2000" dirty="0"/>
          </a:p>
        </p:txBody>
      </p:sp>
      <p:sp>
        <p:nvSpPr>
          <p:cNvPr id="8"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304800"/>
            <a:ext cx="8229600" cy="1139825"/>
          </a:xfrm>
        </p:spPr>
        <p:txBody>
          <a:bodyPr/>
          <a:lstStyle/>
          <a:p>
            <a:pPr eaLnBrk="1" hangingPunct="1"/>
            <a:r>
              <a:rPr lang="en-GB" sz="2400" dirty="0"/>
              <a:t>Table 4.4 Two-Way Classification of Employee Responses</a:t>
            </a:r>
          </a:p>
        </p:txBody>
      </p:sp>
      <p:sp>
        <p:nvSpPr>
          <p:cNvPr id="6"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2362200"/>
            <a:ext cx="6415697" cy="1890827"/>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304800"/>
            <a:ext cx="8229600" cy="1139825"/>
          </a:xfrm>
        </p:spPr>
        <p:txBody>
          <a:bodyPr/>
          <a:lstStyle/>
          <a:p>
            <a:pPr eaLnBrk="1" hangingPunct="1"/>
            <a:r>
              <a:rPr lang="en-GB" sz="2400" dirty="0"/>
              <a:t>Table 4.5 Two-Way Classification of Employee Responses with Totals</a:t>
            </a:r>
          </a:p>
        </p:txBody>
      </p:sp>
      <p:sp>
        <p:nvSpPr>
          <p:cNvPr id="6"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949823"/>
            <a:ext cx="8001000" cy="2588559"/>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type="body" idx="1"/>
          </p:nvPr>
        </p:nvSpPr>
        <p:spPr>
          <a:xfrm>
            <a:off x="127000" y="1458396"/>
            <a:ext cx="8559800" cy="1284804"/>
          </a:xfrm>
        </p:spPr>
        <p:txBody>
          <a:bodyPr/>
          <a:lstStyle/>
          <a:p>
            <a:pPr eaLnBrk="1" hangingPunct="1">
              <a:buFont typeface="Wingdings" charset="2"/>
              <a:buChar char=" "/>
            </a:pPr>
            <a:r>
              <a:rPr lang="en-GB" sz="2000" dirty="0">
                <a:solidFill>
                  <a:schemeClr val="folHlink"/>
                </a:solidFill>
              </a:rPr>
              <a:t>Definition</a:t>
            </a:r>
          </a:p>
          <a:p>
            <a:pPr eaLnBrk="1" hangingPunct="1">
              <a:buFont typeface="Wingdings" charset="2"/>
              <a:buChar char=" "/>
            </a:pPr>
            <a:r>
              <a:rPr lang="en-GB" sz="2000" b="1" i="1" u="sng" dirty="0">
                <a:solidFill>
                  <a:schemeClr val="hlink"/>
                </a:solidFill>
              </a:rPr>
              <a:t>Marginal probability</a:t>
            </a:r>
            <a:r>
              <a:rPr lang="en-GB" sz="2000" dirty="0"/>
              <a:t> is the probability of a single event without consideration of any other event. </a:t>
            </a:r>
          </a:p>
        </p:txBody>
      </p:sp>
      <p:sp>
        <p:nvSpPr>
          <p:cNvPr id="6" name="Rectangle 2"/>
          <p:cNvSpPr txBox="1">
            <a:spLocks noChangeArrowheads="1"/>
          </p:cNvSpPr>
          <p:nvPr/>
        </p:nvSpPr>
        <p:spPr bwMode="auto">
          <a:xfrm>
            <a:off x="457200" y="304800"/>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ＭＳ Ｐゴシック" charset="-128"/>
                <a:cs typeface="+mj-cs"/>
              </a:defRPr>
            </a:lvl1pPr>
            <a:lvl2pPr algn="l" rtl="0" eaLnBrk="0" fontAlgn="base" hangingPunct="0">
              <a:spcBef>
                <a:spcPct val="0"/>
              </a:spcBef>
              <a:spcAft>
                <a:spcPct val="0"/>
              </a:spcAft>
              <a:defRPr sz="4400">
                <a:solidFill>
                  <a:schemeClr val="tx2"/>
                </a:solidFill>
                <a:latin typeface="Garamond" charset="0"/>
                <a:ea typeface="ＭＳ Ｐゴシック" charset="-128"/>
              </a:defRPr>
            </a:lvl2pPr>
            <a:lvl3pPr algn="l" rtl="0" eaLnBrk="0" fontAlgn="base" hangingPunct="0">
              <a:spcBef>
                <a:spcPct val="0"/>
              </a:spcBef>
              <a:spcAft>
                <a:spcPct val="0"/>
              </a:spcAft>
              <a:defRPr sz="4400">
                <a:solidFill>
                  <a:schemeClr val="tx2"/>
                </a:solidFill>
                <a:latin typeface="Garamond" charset="0"/>
                <a:ea typeface="ＭＳ Ｐゴシック" charset="-128"/>
              </a:defRPr>
            </a:lvl3pPr>
            <a:lvl4pPr algn="l" rtl="0" eaLnBrk="0" fontAlgn="base" hangingPunct="0">
              <a:spcBef>
                <a:spcPct val="0"/>
              </a:spcBef>
              <a:spcAft>
                <a:spcPct val="0"/>
              </a:spcAft>
              <a:defRPr sz="4400">
                <a:solidFill>
                  <a:schemeClr val="tx2"/>
                </a:solidFill>
                <a:latin typeface="Garamond" charset="0"/>
                <a:ea typeface="ＭＳ Ｐゴシック" charset="-128"/>
              </a:defRPr>
            </a:lvl4pPr>
            <a:lvl5pPr algn="l" rtl="0" eaLnBrk="0" fontAlgn="base" hangingPunct="0">
              <a:spcBef>
                <a:spcPct val="0"/>
              </a:spcBef>
              <a:spcAft>
                <a:spcPct val="0"/>
              </a:spcAft>
              <a:defRPr sz="4400">
                <a:solidFill>
                  <a:schemeClr val="tx2"/>
                </a:solidFill>
                <a:latin typeface="Garamond" charset="0"/>
                <a:ea typeface="ＭＳ Ｐゴシック" charset="-128"/>
              </a:defRPr>
            </a:lvl5pPr>
            <a:lvl6pPr marL="457200" algn="l" rtl="0" fontAlgn="base">
              <a:spcBef>
                <a:spcPct val="0"/>
              </a:spcBef>
              <a:spcAft>
                <a:spcPct val="0"/>
              </a:spcAft>
              <a:defRPr sz="4400">
                <a:solidFill>
                  <a:schemeClr val="tx2"/>
                </a:solidFill>
                <a:latin typeface="Garamond" charset="0"/>
              </a:defRPr>
            </a:lvl6pPr>
            <a:lvl7pPr marL="914400" algn="l" rtl="0" fontAlgn="base">
              <a:spcBef>
                <a:spcPct val="0"/>
              </a:spcBef>
              <a:spcAft>
                <a:spcPct val="0"/>
              </a:spcAft>
              <a:defRPr sz="4400">
                <a:solidFill>
                  <a:schemeClr val="tx2"/>
                </a:solidFill>
                <a:latin typeface="Garamond" charset="0"/>
              </a:defRPr>
            </a:lvl7pPr>
            <a:lvl8pPr marL="1371600" algn="l" rtl="0" fontAlgn="base">
              <a:spcBef>
                <a:spcPct val="0"/>
              </a:spcBef>
              <a:spcAft>
                <a:spcPct val="0"/>
              </a:spcAft>
              <a:defRPr sz="4400">
                <a:solidFill>
                  <a:schemeClr val="tx2"/>
                </a:solidFill>
                <a:latin typeface="Garamond" charset="0"/>
              </a:defRPr>
            </a:lvl8pPr>
            <a:lvl9pPr marL="1828800" algn="l" rtl="0" fontAlgn="base">
              <a:spcBef>
                <a:spcPct val="0"/>
              </a:spcBef>
              <a:spcAft>
                <a:spcPct val="0"/>
              </a:spcAft>
              <a:defRPr sz="4400">
                <a:solidFill>
                  <a:schemeClr val="tx2"/>
                </a:solidFill>
                <a:latin typeface="Garamond" charset="0"/>
              </a:defRPr>
            </a:lvl9pPr>
          </a:lstStyle>
          <a:p>
            <a:pPr eaLnBrk="1" hangingPunct="1"/>
            <a:r>
              <a:rPr lang="en-GB" sz="2400" dirty="0">
                <a:solidFill>
                  <a:schemeClr val="accent2">
                    <a:lumMod val="75000"/>
                  </a:schemeClr>
                </a:solidFill>
              </a:rPr>
              <a:t>Marginal Probability, Conditional Probability, and Related Probability Concepts</a:t>
            </a:r>
          </a:p>
        </p:txBody>
      </p:sp>
      <p:sp>
        <p:nvSpPr>
          <p:cNvPr id="7"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GB" sz="2400" dirty="0"/>
              <a:t>Table 4.6 Listing the Marginal Probabilities </a:t>
            </a:r>
          </a:p>
        </p:txBody>
      </p:sp>
      <p:sp>
        <p:nvSpPr>
          <p:cNvPr id="53252" name="Text Box 33"/>
          <p:cNvSpPr txBox="1">
            <a:spLocks noChangeArrowheads="1"/>
          </p:cNvSpPr>
          <p:nvPr/>
        </p:nvSpPr>
        <p:spPr bwMode="auto">
          <a:xfrm>
            <a:off x="3203575" y="5516563"/>
            <a:ext cx="3600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charset="0"/>
                <a:ea typeface="ＭＳ Ｐゴシック" charset="-128"/>
              </a:defRPr>
            </a:lvl1pPr>
            <a:lvl2pPr marL="742950" indent="-285750">
              <a:defRPr sz="3200">
                <a:solidFill>
                  <a:schemeClr val="tx1"/>
                </a:solidFill>
                <a:latin typeface="Verdana" charset="0"/>
                <a:ea typeface="ＭＳ Ｐゴシック" charset="-128"/>
              </a:defRPr>
            </a:lvl2pPr>
            <a:lvl3pPr marL="1143000" indent="-228600">
              <a:defRPr sz="3200">
                <a:solidFill>
                  <a:schemeClr val="tx1"/>
                </a:solidFill>
                <a:latin typeface="Verdana" charset="0"/>
                <a:ea typeface="ＭＳ Ｐゴシック" charset="-128"/>
              </a:defRPr>
            </a:lvl3pPr>
            <a:lvl4pPr marL="1600200" indent="-228600">
              <a:defRPr sz="3200">
                <a:solidFill>
                  <a:schemeClr val="tx1"/>
                </a:solidFill>
                <a:latin typeface="Verdana" charset="0"/>
                <a:ea typeface="ＭＳ Ｐゴシック" charset="-128"/>
              </a:defRPr>
            </a:lvl4pPr>
            <a:lvl5pPr marL="2057400" indent="-228600">
              <a:defRPr sz="3200">
                <a:solidFill>
                  <a:schemeClr val="tx1"/>
                </a:solidFill>
                <a:latin typeface="Verdana" charset="0"/>
                <a:ea typeface="ＭＳ Ｐゴシック" charset="-128"/>
              </a:defRPr>
            </a:lvl5pPr>
            <a:lvl6pPr marL="2514600" indent="-228600" eaLnBrk="0" fontAlgn="base" hangingPunct="0">
              <a:spcBef>
                <a:spcPct val="0"/>
              </a:spcBef>
              <a:spcAft>
                <a:spcPct val="0"/>
              </a:spcAft>
              <a:defRPr sz="3200">
                <a:solidFill>
                  <a:schemeClr val="tx1"/>
                </a:solidFill>
                <a:latin typeface="Verdana" charset="0"/>
                <a:ea typeface="ＭＳ Ｐゴシック" charset="-128"/>
              </a:defRPr>
            </a:lvl6pPr>
            <a:lvl7pPr marL="2971800" indent="-228600" eaLnBrk="0" fontAlgn="base" hangingPunct="0">
              <a:spcBef>
                <a:spcPct val="0"/>
              </a:spcBef>
              <a:spcAft>
                <a:spcPct val="0"/>
              </a:spcAft>
              <a:defRPr sz="3200">
                <a:solidFill>
                  <a:schemeClr val="tx1"/>
                </a:solidFill>
                <a:latin typeface="Verdana" charset="0"/>
                <a:ea typeface="ＭＳ Ｐゴシック" charset="-128"/>
              </a:defRPr>
            </a:lvl7pPr>
            <a:lvl8pPr marL="3429000" indent="-228600" eaLnBrk="0" fontAlgn="base" hangingPunct="0">
              <a:spcBef>
                <a:spcPct val="0"/>
              </a:spcBef>
              <a:spcAft>
                <a:spcPct val="0"/>
              </a:spcAft>
              <a:defRPr sz="3200">
                <a:solidFill>
                  <a:schemeClr val="tx1"/>
                </a:solidFill>
                <a:latin typeface="Verdana" charset="0"/>
                <a:ea typeface="ＭＳ Ｐゴシック" charset="-128"/>
              </a:defRPr>
            </a:lvl8pPr>
            <a:lvl9pPr marL="3886200" indent="-228600" eaLnBrk="0" fontAlgn="base" hangingPunct="0">
              <a:spcBef>
                <a:spcPct val="0"/>
              </a:spcBef>
              <a:spcAft>
                <a:spcPct val="0"/>
              </a:spcAft>
              <a:defRPr sz="3200">
                <a:solidFill>
                  <a:schemeClr val="tx1"/>
                </a:solidFill>
                <a:latin typeface="Verdana" charset="0"/>
                <a:ea typeface="ＭＳ Ｐゴシック" charset="-128"/>
              </a:defRPr>
            </a:lvl9pPr>
          </a:lstStyle>
          <a:p>
            <a:pPr eaLnBrk="1" hangingPunct="1">
              <a:spcBef>
                <a:spcPct val="50000"/>
              </a:spcBef>
            </a:pPr>
            <a:endParaRPr lang="en-US" sz="1800">
              <a:latin typeface="Tahoma" charset="0"/>
            </a:endParaRPr>
          </a:p>
        </p:txBody>
      </p:sp>
      <p:sp>
        <p:nvSpPr>
          <p:cNvPr id="11"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791" y="1752599"/>
            <a:ext cx="8382000" cy="3259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GB" sz="2400" dirty="0"/>
              <a:t>Example 4-1</a:t>
            </a:r>
          </a:p>
        </p:txBody>
      </p:sp>
      <p:sp>
        <p:nvSpPr>
          <p:cNvPr id="17411" name="Rectangle 3"/>
          <p:cNvSpPr>
            <a:spLocks noGrp="1" noChangeArrowheads="1"/>
          </p:cNvSpPr>
          <p:nvPr>
            <p:ph type="body" idx="1"/>
          </p:nvPr>
        </p:nvSpPr>
        <p:spPr>
          <a:xfrm>
            <a:off x="152400" y="1600200"/>
            <a:ext cx="8631238" cy="838200"/>
          </a:xfrm>
        </p:spPr>
        <p:txBody>
          <a:bodyPr/>
          <a:lstStyle/>
          <a:p>
            <a:pPr eaLnBrk="1" hangingPunct="1">
              <a:buFont typeface="Wingdings" charset="2"/>
              <a:buChar char=" "/>
            </a:pPr>
            <a:r>
              <a:rPr lang="en-GB" sz="2000" dirty="0"/>
              <a:t>Draw the tree diagram for the experiment of tossing a coin once.</a:t>
            </a:r>
          </a:p>
        </p:txBody>
      </p:sp>
      <p:sp>
        <p:nvSpPr>
          <p:cNvPr id="6"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457200" y="304800"/>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ＭＳ Ｐゴシック" charset="-128"/>
                <a:cs typeface="+mj-cs"/>
              </a:defRPr>
            </a:lvl1pPr>
            <a:lvl2pPr algn="l" rtl="0" eaLnBrk="0" fontAlgn="base" hangingPunct="0">
              <a:spcBef>
                <a:spcPct val="0"/>
              </a:spcBef>
              <a:spcAft>
                <a:spcPct val="0"/>
              </a:spcAft>
              <a:defRPr sz="4400">
                <a:solidFill>
                  <a:schemeClr val="tx2"/>
                </a:solidFill>
                <a:latin typeface="Garamond" charset="0"/>
                <a:ea typeface="ＭＳ Ｐゴシック" charset="-128"/>
              </a:defRPr>
            </a:lvl2pPr>
            <a:lvl3pPr algn="l" rtl="0" eaLnBrk="0" fontAlgn="base" hangingPunct="0">
              <a:spcBef>
                <a:spcPct val="0"/>
              </a:spcBef>
              <a:spcAft>
                <a:spcPct val="0"/>
              </a:spcAft>
              <a:defRPr sz="4400">
                <a:solidFill>
                  <a:schemeClr val="tx2"/>
                </a:solidFill>
                <a:latin typeface="Garamond" charset="0"/>
                <a:ea typeface="ＭＳ Ｐゴシック" charset="-128"/>
              </a:defRPr>
            </a:lvl3pPr>
            <a:lvl4pPr algn="l" rtl="0" eaLnBrk="0" fontAlgn="base" hangingPunct="0">
              <a:spcBef>
                <a:spcPct val="0"/>
              </a:spcBef>
              <a:spcAft>
                <a:spcPct val="0"/>
              </a:spcAft>
              <a:defRPr sz="4400">
                <a:solidFill>
                  <a:schemeClr val="tx2"/>
                </a:solidFill>
                <a:latin typeface="Garamond" charset="0"/>
                <a:ea typeface="ＭＳ Ｐゴシック" charset="-128"/>
              </a:defRPr>
            </a:lvl4pPr>
            <a:lvl5pPr algn="l" rtl="0" eaLnBrk="0" fontAlgn="base" hangingPunct="0">
              <a:spcBef>
                <a:spcPct val="0"/>
              </a:spcBef>
              <a:spcAft>
                <a:spcPct val="0"/>
              </a:spcAft>
              <a:defRPr sz="4400">
                <a:solidFill>
                  <a:schemeClr val="tx2"/>
                </a:solidFill>
                <a:latin typeface="Garamond" charset="0"/>
                <a:ea typeface="ＭＳ Ｐゴシック" charset="-128"/>
              </a:defRPr>
            </a:lvl5pPr>
            <a:lvl6pPr marL="457200" algn="l" rtl="0" fontAlgn="base">
              <a:spcBef>
                <a:spcPct val="0"/>
              </a:spcBef>
              <a:spcAft>
                <a:spcPct val="0"/>
              </a:spcAft>
              <a:defRPr sz="4400">
                <a:solidFill>
                  <a:schemeClr val="tx2"/>
                </a:solidFill>
                <a:latin typeface="Garamond" charset="0"/>
              </a:defRPr>
            </a:lvl6pPr>
            <a:lvl7pPr marL="914400" algn="l" rtl="0" fontAlgn="base">
              <a:spcBef>
                <a:spcPct val="0"/>
              </a:spcBef>
              <a:spcAft>
                <a:spcPct val="0"/>
              </a:spcAft>
              <a:defRPr sz="4400">
                <a:solidFill>
                  <a:schemeClr val="tx2"/>
                </a:solidFill>
                <a:latin typeface="Garamond" charset="0"/>
              </a:defRPr>
            </a:lvl7pPr>
            <a:lvl8pPr marL="1371600" algn="l" rtl="0" fontAlgn="base">
              <a:spcBef>
                <a:spcPct val="0"/>
              </a:spcBef>
              <a:spcAft>
                <a:spcPct val="0"/>
              </a:spcAft>
              <a:defRPr sz="4400">
                <a:solidFill>
                  <a:schemeClr val="tx2"/>
                </a:solidFill>
                <a:latin typeface="Garamond" charset="0"/>
              </a:defRPr>
            </a:lvl8pPr>
            <a:lvl9pPr marL="1828800" algn="l" rtl="0" fontAlgn="base">
              <a:spcBef>
                <a:spcPct val="0"/>
              </a:spcBef>
              <a:spcAft>
                <a:spcPct val="0"/>
              </a:spcAft>
              <a:defRPr sz="4400">
                <a:solidFill>
                  <a:schemeClr val="tx2"/>
                </a:solidFill>
                <a:latin typeface="Garamond" charset="0"/>
              </a:defRPr>
            </a:lvl9pPr>
          </a:lstStyle>
          <a:p>
            <a:pPr eaLnBrk="1" hangingPunct="1"/>
            <a:r>
              <a:rPr lang="en-GB" sz="2400" dirty="0">
                <a:solidFill>
                  <a:schemeClr val="accent2">
                    <a:lumMod val="75000"/>
                  </a:schemeClr>
                </a:solidFill>
              </a:rPr>
              <a:t>Marginal Probability, Conditional Probability, and Related Probability Concepts</a:t>
            </a:r>
          </a:p>
        </p:txBody>
      </p:sp>
      <p:sp>
        <p:nvSpPr>
          <p:cNvPr id="6"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116" y="2035406"/>
            <a:ext cx="8157684" cy="2045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type="body" idx="1"/>
          </p:nvPr>
        </p:nvSpPr>
        <p:spPr>
          <a:xfrm>
            <a:off x="123825" y="1600200"/>
            <a:ext cx="8486775" cy="4114800"/>
          </a:xfrm>
        </p:spPr>
        <p:txBody>
          <a:bodyPr/>
          <a:lstStyle/>
          <a:p>
            <a:pPr eaLnBrk="1" hangingPunct="1">
              <a:buFont typeface="Wingdings" charset="2"/>
              <a:buChar char=" "/>
            </a:pPr>
            <a:r>
              <a:rPr lang="en-GB" sz="2000" dirty="0">
                <a:solidFill>
                  <a:schemeClr val="folHlink"/>
                </a:solidFill>
              </a:rPr>
              <a:t>Definition</a:t>
            </a:r>
          </a:p>
          <a:p>
            <a:pPr eaLnBrk="1" hangingPunct="1">
              <a:buFont typeface="Wingdings" charset="2"/>
              <a:buChar char=" "/>
            </a:pPr>
            <a:r>
              <a:rPr lang="en-GB" sz="2000" b="1" i="1" u="sng" dirty="0">
                <a:solidFill>
                  <a:schemeClr val="hlink"/>
                </a:solidFill>
              </a:rPr>
              <a:t>Conditional probability</a:t>
            </a:r>
            <a:r>
              <a:rPr lang="en-GB" sz="2000" dirty="0"/>
              <a:t> is the probability that an event will occur given that another has already occurred. If </a:t>
            </a:r>
            <a:r>
              <a:rPr lang="en-GB" sz="2000" i="1" dirty="0"/>
              <a:t>A</a:t>
            </a:r>
            <a:r>
              <a:rPr lang="en-GB" sz="2000" dirty="0"/>
              <a:t> and </a:t>
            </a:r>
            <a:r>
              <a:rPr lang="en-GB" sz="2000" i="1" dirty="0"/>
              <a:t>B</a:t>
            </a:r>
            <a:r>
              <a:rPr lang="en-GB" sz="2000" dirty="0"/>
              <a:t> are two events, then the conditional probability of </a:t>
            </a:r>
            <a:r>
              <a:rPr lang="en-GB" sz="2000" i="1" dirty="0"/>
              <a:t>A</a:t>
            </a:r>
            <a:r>
              <a:rPr lang="en-GB" sz="2000" dirty="0"/>
              <a:t> given </a:t>
            </a:r>
            <a:r>
              <a:rPr lang="en-GB" sz="2000" i="1" dirty="0"/>
              <a:t>B</a:t>
            </a:r>
            <a:r>
              <a:rPr lang="en-GB" sz="2000" dirty="0"/>
              <a:t> is written as</a:t>
            </a:r>
          </a:p>
          <a:p>
            <a:pPr algn="ctr" eaLnBrk="1" hangingPunct="1">
              <a:buFont typeface="Wingdings" charset="2"/>
              <a:buChar char=" "/>
            </a:pPr>
            <a:r>
              <a:rPr lang="en-GB" sz="2000" b="1" i="1" dirty="0"/>
              <a:t>P</a:t>
            </a:r>
            <a:r>
              <a:rPr lang="en-GB" sz="2000" b="1" dirty="0"/>
              <a:t> ( </a:t>
            </a:r>
            <a:r>
              <a:rPr lang="en-GB" sz="2000" b="1" i="1" dirty="0"/>
              <a:t>A </a:t>
            </a:r>
            <a:r>
              <a:rPr lang="en-GB" sz="2000" b="1" dirty="0"/>
              <a:t>| </a:t>
            </a:r>
            <a:r>
              <a:rPr lang="en-GB" sz="2000" b="1" i="1" dirty="0"/>
              <a:t>B </a:t>
            </a:r>
            <a:r>
              <a:rPr lang="en-GB" sz="2000" b="1" dirty="0"/>
              <a:t>)</a:t>
            </a:r>
          </a:p>
          <a:p>
            <a:pPr eaLnBrk="1" hangingPunct="1">
              <a:buFont typeface="Wingdings" charset="2"/>
              <a:buChar char=" "/>
            </a:pPr>
            <a:r>
              <a:rPr lang="en-GB" sz="2000" dirty="0"/>
              <a:t>and read as “the probability of </a:t>
            </a:r>
            <a:r>
              <a:rPr lang="en-GB" sz="2000" i="1" dirty="0"/>
              <a:t>A</a:t>
            </a:r>
            <a:r>
              <a:rPr lang="en-GB" sz="2000" dirty="0"/>
              <a:t> given that </a:t>
            </a:r>
            <a:r>
              <a:rPr lang="en-GB" sz="2000" i="1" dirty="0"/>
              <a:t>B </a:t>
            </a:r>
            <a:r>
              <a:rPr lang="en-GB" sz="2000" dirty="0"/>
              <a:t>has already occurred.”</a:t>
            </a:r>
          </a:p>
        </p:txBody>
      </p:sp>
      <p:sp>
        <p:nvSpPr>
          <p:cNvPr id="6" name="Rectangle 2"/>
          <p:cNvSpPr txBox="1">
            <a:spLocks noChangeArrowheads="1"/>
          </p:cNvSpPr>
          <p:nvPr/>
        </p:nvSpPr>
        <p:spPr bwMode="auto">
          <a:xfrm>
            <a:off x="457200" y="304800"/>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ＭＳ Ｐゴシック" charset="-128"/>
                <a:cs typeface="+mj-cs"/>
              </a:defRPr>
            </a:lvl1pPr>
            <a:lvl2pPr algn="l" rtl="0" eaLnBrk="0" fontAlgn="base" hangingPunct="0">
              <a:spcBef>
                <a:spcPct val="0"/>
              </a:spcBef>
              <a:spcAft>
                <a:spcPct val="0"/>
              </a:spcAft>
              <a:defRPr sz="4400">
                <a:solidFill>
                  <a:schemeClr val="tx2"/>
                </a:solidFill>
                <a:latin typeface="Garamond" charset="0"/>
                <a:ea typeface="ＭＳ Ｐゴシック" charset="-128"/>
              </a:defRPr>
            </a:lvl2pPr>
            <a:lvl3pPr algn="l" rtl="0" eaLnBrk="0" fontAlgn="base" hangingPunct="0">
              <a:spcBef>
                <a:spcPct val="0"/>
              </a:spcBef>
              <a:spcAft>
                <a:spcPct val="0"/>
              </a:spcAft>
              <a:defRPr sz="4400">
                <a:solidFill>
                  <a:schemeClr val="tx2"/>
                </a:solidFill>
                <a:latin typeface="Garamond" charset="0"/>
                <a:ea typeface="ＭＳ Ｐゴシック" charset="-128"/>
              </a:defRPr>
            </a:lvl3pPr>
            <a:lvl4pPr algn="l" rtl="0" eaLnBrk="0" fontAlgn="base" hangingPunct="0">
              <a:spcBef>
                <a:spcPct val="0"/>
              </a:spcBef>
              <a:spcAft>
                <a:spcPct val="0"/>
              </a:spcAft>
              <a:defRPr sz="4400">
                <a:solidFill>
                  <a:schemeClr val="tx2"/>
                </a:solidFill>
                <a:latin typeface="Garamond" charset="0"/>
                <a:ea typeface="ＭＳ Ｐゴシック" charset="-128"/>
              </a:defRPr>
            </a:lvl4pPr>
            <a:lvl5pPr algn="l" rtl="0" eaLnBrk="0" fontAlgn="base" hangingPunct="0">
              <a:spcBef>
                <a:spcPct val="0"/>
              </a:spcBef>
              <a:spcAft>
                <a:spcPct val="0"/>
              </a:spcAft>
              <a:defRPr sz="4400">
                <a:solidFill>
                  <a:schemeClr val="tx2"/>
                </a:solidFill>
                <a:latin typeface="Garamond" charset="0"/>
                <a:ea typeface="ＭＳ Ｐゴシック" charset="-128"/>
              </a:defRPr>
            </a:lvl5pPr>
            <a:lvl6pPr marL="457200" algn="l" rtl="0" fontAlgn="base">
              <a:spcBef>
                <a:spcPct val="0"/>
              </a:spcBef>
              <a:spcAft>
                <a:spcPct val="0"/>
              </a:spcAft>
              <a:defRPr sz="4400">
                <a:solidFill>
                  <a:schemeClr val="tx2"/>
                </a:solidFill>
                <a:latin typeface="Garamond" charset="0"/>
              </a:defRPr>
            </a:lvl6pPr>
            <a:lvl7pPr marL="914400" algn="l" rtl="0" fontAlgn="base">
              <a:spcBef>
                <a:spcPct val="0"/>
              </a:spcBef>
              <a:spcAft>
                <a:spcPct val="0"/>
              </a:spcAft>
              <a:defRPr sz="4400">
                <a:solidFill>
                  <a:schemeClr val="tx2"/>
                </a:solidFill>
                <a:latin typeface="Garamond" charset="0"/>
              </a:defRPr>
            </a:lvl7pPr>
            <a:lvl8pPr marL="1371600" algn="l" rtl="0" fontAlgn="base">
              <a:spcBef>
                <a:spcPct val="0"/>
              </a:spcBef>
              <a:spcAft>
                <a:spcPct val="0"/>
              </a:spcAft>
              <a:defRPr sz="4400">
                <a:solidFill>
                  <a:schemeClr val="tx2"/>
                </a:solidFill>
                <a:latin typeface="Garamond" charset="0"/>
              </a:defRPr>
            </a:lvl8pPr>
            <a:lvl9pPr marL="1828800" algn="l" rtl="0" fontAlgn="base">
              <a:spcBef>
                <a:spcPct val="0"/>
              </a:spcBef>
              <a:spcAft>
                <a:spcPct val="0"/>
              </a:spcAft>
              <a:defRPr sz="4400">
                <a:solidFill>
                  <a:schemeClr val="tx2"/>
                </a:solidFill>
                <a:latin typeface="Garamond" charset="0"/>
              </a:defRPr>
            </a:lvl9pPr>
          </a:lstStyle>
          <a:p>
            <a:pPr eaLnBrk="1" hangingPunct="1"/>
            <a:r>
              <a:rPr lang="en-GB" sz="2400" dirty="0">
                <a:solidFill>
                  <a:schemeClr val="accent2">
                    <a:lumMod val="75000"/>
                  </a:schemeClr>
                </a:solidFill>
              </a:rPr>
              <a:t>Marginal Probability, Conditional Probability, and Related Probability Concepts</a:t>
            </a:r>
          </a:p>
        </p:txBody>
      </p:sp>
      <p:sp>
        <p:nvSpPr>
          <p:cNvPr id="7"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GB" sz="2400" dirty="0"/>
              <a:t>Example 4-12</a:t>
            </a:r>
          </a:p>
        </p:txBody>
      </p:sp>
      <p:sp>
        <p:nvSpPr>
          <p:cNvPr id="56323" name="Rectangle 3"/>
          <p:cNvSpPr>
            <a:spLocks noGrp="1" noChangeArrowheads="1"/>
          </p:cNvSpPr>
          <p:nvPr>
            <p:ph type="body" idx="1"/>
          </p:nvPr>
        </p:nvSpPr>
        <p:spPr>
          <a:xfrm>
            <a:off x="114300" y="1524000"/>
            <a:ext cx="8343900" cy="4114800"/>
          </a:xfrm>
        </p:spPr>
        <p:txBody>
          <a:bodyPr/>
          <a:lstStyle/>
          <a:p>
            <a:pPr eaLnBrk="1" hangingPunct="1">
              <a:buFont typeface="Wingdings" charset="2"/>
              <a:buChar char=" "/>
            </a:pPr>
            <a:r>
              <a:rPr lang="en-GB" sz="2000" dirty="0"/>
              <a:t>Compute the conditional probability </a:t>
            </a:r>
            <a:r>
              <a:rPr lang="en-GB" sz="2000" i="1" dirty="0"/>
              <a:t>P </a:t>
            </a:r>
            <a:r>
              <a:rPr lang="en-GB" sz="2000" dirty="0"/>
              <a:t>(in </a:t>
            </a:r>
            <a:r>
              <a:rPr lang="en-GB" sz="2000" dirty="0" err="1"/>
              <a:t>favor</a:t>
            </a:r>
            <a:r>
              <a:rPr lang="en-GB" sz="2000" dirty="0"/>
              <a:t> | male) for the data on 100 employees given in Table 4.5.</a:t>
            </a:r>
          </a:p>
        </p:txBody>
      </p:sp>
      <p:sp>
        <p:nvSpPr>
          <p:cNvPr id="6"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pPr eaLnBrk="1" hangingPunct="1"/>
            <a:r>
              <a:rPr lang="en-GB" sz="2400" dirty="0"/>
              <a:t>Example 4-12: Solution</a:t>
            </a:r>
          </a:p>
        </p:txBody>
      </p:sp>
      <p:graphicFrame>
        <p:nvGraphicFramePr>
          <p:cNvPr id="7170" name="Object 2"/>
          <p:cNvGraphicFramePr>
            <a:graphicFrameLocks noGrp="1" noChangeAspect="1"/>
          </p:cNvGraphicFramePr>
          <p:nvPr>
            <p:ph sz="half" idx="2"/>
            <p:extLst>
              <p:ext uri="{D42A27DB-BD31-4B8C-83A1-F6EECF244321}">
                <p14:modId xmlns:p14="http://schemas.microsoft.com/office/powerpoint/2010/main" val="2347986566"/>
              </p:ext>
            </p:extLst>
          </p:nvPr>
        </p:nvGraphicFramePr>
        <p:xfrm>
          <a:off x="628650" y="4230632"/>
          <a:ext cx="8134350" cy="798568"/>
        </p:xfrm>
        <a:graphic>
          <a:graphicData uri="http://schemas.openxmlformats.org/presentationml/2006/ole">
            <mc:AlternateContent xmlns:mc="http://schemas.openxmlformats.org/markup-compatibility/2006">
              <mc:Choice xmlns:v="urn:schemas-microsoft-com:vml" Requires="v">
                <p:oleObj spid="_x0000_s7221" name="Equation" r:id="rId4" imgW="4000320" imgH="393480" progId="Equation.3">
                  <p:embed/>
                </p:oleObj>
              </mc:Choice>
              <mc:Fallback>
                <p:oleObj name="Equation" r:id="rId4" imgW="4000320" imgH="39348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650" y="4230632"/>
                        <a:ext cx="8134350" cy="798568"/>
                      </a:xfrm>
                      <a:prstGeom prst="rect">
                        <a:avLst/>
                      </a:prstGeom>
                      <a:noFill/>
                      <a:ln>
                        <a:noFill/>
                      </a:ln>
                      <a:effectLst/>
                      <a:extLst/>
                    </p:spPr>
                  </p:pic>
                </p:oleObj>
              </mc:Fallback>
            </mc:AlternateContent>
          </a:graphicData>
        </a:graphic>
      </p:graphicFrame>
      <p:sp>
        <p:nvSpPr>
          <p:cNvPr id="7"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2942" y="1685586"/>
            <a:ext cx="7278116" cy="2429214"/>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GB" sz="2400" dirty="0"/>
              <a:t>Case Study 4-1 Do You Worry about Your Weight?</a:t>
            </a:r>
          </a:p>
        </p:txBody>
      </p:sp>
      <p:sp>
        <p:nvSpPr>
          <p:cNvPr id="6"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00200"/>
            <a:ext cx="7315200" cy="4408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83967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GB" sz="2400" dirty="0"/>
              <a:t>Example 4-13</a:t>
            </a:r>
          </a:p>
        </p:txBody>
      </p:sp>
      <p:sp>
        <p:nvSpPr>
          <p:cNvPr id="58371" name="Rectangle 3"/>
          <p:cNvSpPr>
            <a:spLocks noGrp="1" noChangeArrowheads="1"/>
          </p:cNvSpPr>
          <p:nvPr>
            <p:ph type="body" idx="1"/>
          </p:nvPr>
        </p:nvSpPr>
        <p:spPr>
          <a:xfrm>
            <a:off x="152400" y="1524000"/>
            <a:ext cx="8486775" cy="4114800"/>
          </a:xfrm>
        </p:spPr>
        <p:txBody>
          <a:bodyPr/>
          <a:lstStyle/>
          <a:p>
            <a:pPr eaLnBrk="1" hangingPunct="1">
              <a:buFont typeface="Wingdings" charset="2"/>
              <a:buChar char=" "/>
            </a:pPr>
            <a:r>
              <a:rPr lang="en-GB" sz="2000" dirty="0"/>
              <a:t>For the data of Table 4.5, calculate the conditional probability that a randomly selected employee is a female given that this employee is in </a:t>
            </a:r>
            <a:r>
              <a:rPr lang="en-GB" sz="2000" dirty="0" err="1"/>
              <a:t>favor</a:t>
            </a:r>
            <a:r>
              <a:rPr lang="en-GB" sz="2000" dirty="0"/>
              <a:t> of paying high salaries to CEOs.</a:t>
            </a:r>
          </a:p>
        </p:txBody>
      </p:sp>
      <p:sp>
        <p:nvSpPr>
          <p:cNvPr id="6"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pPr eaLnBrk="1" hangingPunct="1"/>
            <a:r>
              <a:rPr lang="en-GB" sz="2400" dirty="0"/>
              <a:t>Example 4-13: Solution</a:t>
            </a:r>
          </a:p>
        </p:txBody>
      </p:sp>
      <p:graphicFrame>
        <p:nvGraphicFramePr>
          <p:cNvPr id="8194" name="Object 2"/>
          <p:cNvGraphicFramePr>
            <a:graphicFrameLocks noChangeAspect="1"/>
          </p:cNvGraphicFramePr>
          <p:nvPr>
            <p:extLst>
              <p:ext uri="{D42A27DB-BD31-4B8C-83A1-F6EECF244321}">
                <p14:modId xmlns:p14="http://schemas.microsoft.com/office/powerpoint/2010/main" val="1191192599"/>
              </p:ext>
            </p:extLst>
          </p:nvPr>
        </p:nvGraphicFramePr>
        <p:xfrm>
          <a:off x="422275" y="4038600"/>
          <a:ext cx="8112125" cy="1672230"/>
        </p:xfrm>
        <a:graphic>
          <a:graphicData uri="http://schemas.openxmlformats.org/presentationml/2006/ole">
            <mc:AlternateContent xmlns:mc="http://schemas.openxmlformats.org/markup-compatibility/2006">
              <mc:Choice xmlns:v="urn:schemas-microsoft-com:vml" Requires="v">
                <p:oleObj spid="_x0000_s8245" name="Equation" r:id="rId4" imgW="4051080" imgH="838080" progId="Equation.3">
                  <p:embed/>
                </p:oleObj>
              </mc:Choice>
              <mc:Fallback>
                <p:oleObj name="Equation" r:id="rId4" imgW="4051080" imgH="83808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275" y="4038600"/>
                        <a:ext cx="8112125" cy="1672230"/>
                      </a:xfrm>
                      <a:prstGeom prst="rect">
                        <a:avLst/>
                      </a:prstGeom>
                      <a:noFill/>
                      <a:ln>
                        <a:noFill/>
                      </a:ln>
                      <a:effectLst/>
                      <a:extLst/>
                    </p:spPr>
                  </p:pic>
                </p:oleObj>
              </mc:Fallback>
            </mc:AlternateContent>
          </a:graphicData>
        </a:graphic>
      </p:graphicFrame>
      <p:sp>
        <p:nvSpPr>
          <p:cNvPr id="7"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33127" y="1600200"/>
            <a:ext cx="5877746" cy="2219635"/>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type="body" idx="1"/>
          </p:nvPr>
        </p:nvSpPr>
        <p:spPr>
          <a:xfrm>
            <a:off x="152400" y="1600200"/>
            <a:ext cx="8559800" cy="1524000"/>
          </a:xfrm>
        </p:spPr>
        <p:txBody>
          <a:bodyPr/>
          <a:lstStyle/>
          <a:p>
            <a:pPr eaLnBrk="1" hangingPunct="1">
              <a:buFont typeface="Wingdings" charset="2"/>
              <a:buChar char=" "/>
            </a:pPr>
            <a:r>
              <a:rPr lang="en-GB" sz="2000" dirty="0">
                <a:solidFill>
                  <a:schemeClr val="folHlink"/>
                </a:solidFill>
              </a:rPr>
              <a:t>Definition</a:t>
            </a:r>
          </a:p>
          <a:p>
            <a:pPr eaLnBrk="1" hangingPunct="1">
              <a:buFont typeface="Wingdings" charset="2"/>
              <a:buChar char=" "/>
            </a:pPr>
            <a:r>
              <a:rPr lang="en-GB" sz="2000" dirty="0"/>
              <a:t>Events that cannot occur together are said to be </a:t>
            </a:r>
            <a:r>
              <a:rPr lang="en-GB" sz="2000" b="1" i="1" u="sng" dirty="0">
                <a:solidFill>
                  <a:schemeClr val="hlink"/>
                </a:solidFill>
              </a:rPr>
              <a:t>mutually exclusive events</a:t>
            </a:r>
            <a:r>
              <a:rPr lang="en-GB" sz="2000" dirty="0"/>
              <a:t>.</a:t>
            </a:r>
          </a:p>
        </p:txBody>
      </p:sp>
      <p:sp>
        <p:nvSpPr>
          <p:cNvPr id="7" name="Rectangle 2"/>
          <p:cNvSpPr txBox="1">
            <a:spLocks noChangeArrowheads="1"/>
          </p:cNvSpPr>
          <p:nvPr/>
        </p:nvSpPr>
        <p:spPr bwMode="auto">
          <a:xfrm>
            <a:off x="457200" y="304800"/>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ＭＳ Ｐゴシック" charset="-128"/>
                <a:cs typeface="+mj-cs"/>
              </a:defRPr>
            </a:lvl1pPr>
            <a:lvl2pPr algn="l" rtl="0" eaLnBrk="0" fontAlgn="base" hangingPunct="0">
              <a:spcBef>
                <a:spcPct val="0"/>
              </a:spcBef>
              <a:spcAft>
                <a:spcPct val="0"/>
              </a:spcAft>
              <a:defRPr sz="4400">
                <a:solidFill>
                  <a:schemeClr val="tx2"/>
                </a:solidFill>
                <a:latin typeface="Garamond" charset="0"/>
                <a:ea typeface="ＭＳ Ｐゴシック" charset="-128"/>
              </a:defRPr>
            </a:lvl2pPr>
            <a:lvl3pPr algn="l" rtl="0" eaLnBrk="0" fontAlgn="base" hangingPunct="0">
              <a:spcBef>
                <a:spcPct val="0"/>
              </a:spcBef>
              <a:spcAft>
                <a:spcPct val="0"/>
              </a:spcAft>
              <a:defRPr sz="4400">
                <a:solidFill>
                  <a:schemeClr val="tx2"/>
                </a:solidFill>
                <a:latin typeface="Garamond" charset="0"/>
                <a:ea typeface="ＭＳ Ｐゴシック" charset="-128"/>
              </a:defRPr>
            </a:lvl3pPr>
            <a:lvl4pPr algn="l" rtl="0" eaLnBrk="0" fontAlgn="base" hangingPunct="0">
              <a:spcBef>
                <a:spcPct val="0"/>
              </a:spcBef>
              <a:spcAft>
                <a:spcPct val="0"/>
              </a:spcAft>
              <a:defRPr sz="4400">
                <a:solidFill>
                  <a:schemeClr val="tx2"/>
                </a:solidFill>
                <a:latin typeface="Garamond" charset="0"/>
                <a:ea typeface="ＭＳ Ｐゴシック" charset="-128"/>
              </a:defRPr>
            </a:lvl4pPr>
            <a:lvl5pPr algn="l" rtl="0" eaLnBrk="0" fontAlgn="base" hangingPunct="0">
              <a:spcBef>
                <a:spcPct val="0"/>
              </a:spcBef>
              <a:spcAft>
                <a:spcPct val="0"/>
              </a:spcAft>
              <a:defRPr sz="4400">
                <a:solidFill>
                  <a:schemeClr val="tx2"/>
                </a:solidFill>
                <a:latin typeface="Garamond" charset="0"/>
                <a:ea typeface="ＭＳ Ｐゴシック" charset="-128"/>
              </a:defRPr>
            </a:lvl5pPr>
            <a:lvl6pPr marL="457200" algn="l" rtl="0" fontAlgn="base">
              <a:spcBef>
                <a:spcPct val="0"/>
              </a:spcBef>
              <a:spcAft>
                <a:spcPct val="0"/>
              </a:spcAft>
              <a:defRPr sz="4400">
                <a:solidFill>
                  <a:schemeClr val="tx2"/>
                </a:solidFill>
                <a:latin typeface="Garamond" charset="0"/>
              </a:defRPr>
            </a:lvl6pPr>
            <a:lvl7pPr marL="914400" algn="l" rtl="0" fontAlgn="base">
              <a:spcBef>
                <a:spcPct val="0"/>
              </a:spcBef>
              <a:spcAft>
                <a:spcPct val="0"/>
              </a:spcAft>
              <a:defRPr sz="4400">
                <a:solidFill>
                  <a:schemeClr val="tx2"/>
                </a:solidFill>
                <a:latin typeface="Garamond" charset="0"/>
              </a:defRPr>
            </a:lvl7pPr>
            <a:lvl8pPr marL="1371600" algn="l" rtl="0" fontAlgn="base">
              <a:spcBef>
                <a:spcPct val="0"/>
              </a:spcBef>
              <a:spcAft>
                <a:spcPct val="0"/>
              </a:spcAft>
              <a:defRPr sz="4400">
                <a:solidFill>
                  <a:schemeClr val="tx2"/>
                </a:solidFill>
                <a:latin typeface="Garamond" charset="0"/>
              </a:defRPr>
            </a:lvl8pPr>
            <a:lvl9pPr marL="1828800" algn="l" rtl="0" fontAlgn="base">
              <a:spcBef>
                <a:spcPct val="0"/>
              </a:spcBef>
              <a:spcAft>
                <a:spcPct val="0"/>
              </a:spcAft>
              <a:defRPr sz="4400">
                <a:solidFill>
                  <a:schemeClr val="tx2"/>
                </a:solidFill>
                <a:latin typeface="Garamond" charset="0"/>
              </a:defRPr>
            </a:lvl9pPr>
          </a:lstStyle>
          <a:p>
            <a:pPr eaLnBrk="1" hangingPunct="1"/>
            <a:r>
              <a:rPr lang="en-GB" sz="2400" dirty="0">
                <a:solidFill>
                  <a:schemeClr val="accent2">
                    <a:lumMod val="75000"/>
                  </a:schemeClr>
                </a:solidFill>
              </a:rPr>
              <a:t>Marginal Probability, Conditional Probability, and Related Probability Concepts</a:t>
            </a:r>
          </a:p>
        </p:txBody>
      </p:sp>
      <p:sp>
        <p:nvSpPr>
          <p:cNvPr id="5"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GB" sz="2400" dirty="0"/>
              <a:t>Example 4-14</a:t>
            </a:r>
          </a:p>
        </p:txBody>
      </p:sp>
      <p:sp>
        <p:nvSpPr>
          <p:cNvPr id="62467" name="Rectangle 3"/>
          <p:cNvSpPr>
            <a:spLocks noGrp="1" noChangeArrowheads="1"/>
          </p:cNvSpPr>
          <p:nvPr>
            <p:ph type="body" idx="1"/>
          </p:nvPr>
        </p:nvSpPr>
        <p:spPr>
          <a:xfrm>
            <a:off x="76200" y="1524000"/>
            <a:ext cx="9144000" cy="4114800"/>
          </a:xfrm>
        </p:spPr>
        <p:txBody>
          <a:bodyPr/>
          <a:lstStyle/>
          <a:p>
            <a:pPr eaLnBrk="1" hangingPunct="1">
              <a:buSzTx/>
              <a:buFont typeface="Wingdings" charset="2"/>
              <a:buChar char=" "/>
            </a:pPr>
            <a:r>
              <a:rPr lang="en-GB" sz="2000" dirty="0"/>
              <a:t>Consider the following events for one roll of a die:</a:t>
            </a:r>
          </a:p>
          <a:p>
            <a:pPr lvl="1" eaLnBrk="1" hangingPunct="1">
              <a:buSzTx/>
              <a:buFont typeface="Wingdings" charset="2"/>
              <a:buChar char=" "/>
            </a:pPr>
            <a:r>
              <a:rPr lang="en-GB" sz="2000" i="1" dirty="0"/>
              <a:t>A</a:t>
            </a:r>
            <a:r>
              <a:rPr lang="en-GB" sz="2000" dirty="0"/>
              <a:t>= an even number is observed= {2, 4, 6}</a:t>
            </a:r>
          </a:p>
          <a:p>
            <a:pPr lvl="1" eaLnBrk="1" hangingPunct="1">
              <a:buSzTx/>
              <a:buFont typeface="Wingdings" charset="2"/>
              <a:buChar char=" "/>
            </a:pPr>
            <a:r>
              <a:rPr lang="en-GB" sz="2000" i="1" dirty="0"/>
              <a:t>B</a:t>
            </a:r>
            <a:r>
              <a:rPr lang="en-GB" sz="2000" dirty="0"/>
              <a:t>= an odd number is observed= {1, 3, 5}</a:t>
            </a:r>
          </a:p>
          <a:p>
            <a:pPr lvl="1" eaLnBrk="1" hangingPunct="1">
              <a:buSzTx/>
              <a:buFont typeface="Wingdings" charset="2"/>
              <a:buChar char=" "/>
            </a:pPr>
            <a:r>
              <a:rPr lang="en-GB" sz="2000" i="1" dirty="0"/>
              <a:t>C</a:t>
            </a:r>
            <a:r>
              <a:rPr lang="en-GB" sz="2000" dirty="0"/>
              <a:t>= a number less than 5 is observed= {1, 2, 3, 4}</a:t>
            </a:r>
          </a:p>
          <a:p>
            <a:pPr eaLnBrk="1" hangingPunct="1">
              <a:buSzTx/>
              <a:buFont typeface="Wingdings" charset="2"/>
              <a:buChar char=" "/>
            </a:pPr>
            <a:r>
              <a:rPr lang="en-GB" sz="2000" dirty="0"/>
              <a:t>Are events </a:t>
            </a:r>
            <a:r>
              <a:rPr lang="en-GB" sz="2000" i="1" dirty="0"/>
              <a:t>A</a:t>
            </a:r>
            <a:r>
              <a:rPr lang="en-GB" sz="2000" dirty="0"/>
              <a:t> and B mutually exclusive? Are events </a:t>
            </a:r>
            <a:r>
              <a:rPr lang="en-GB" sz="2000" i="1" dirty="0"/>
              <a:t>A </a:t>
            </a:r>
            <a:r>
              <a:rPr lang="en-GB" sz="2000" dirty="0"/>
              <a:t>and </a:t>
            </a:r>
            <a:r>
              <a:rPr lang="en-GB" sz="2000" i="1" dirty="0"/>
              <a:t>C </a:t>
            </a:r>
            <a:r>
              <a:rPr lang="en-GB" sz="2000" dirty="0"/>
              <a:t>mutually exclusive? </a:t>
            </a:r>
          </a:p>
          <a:p>
            <a:pPr eaLnBrk="1" hangingPunct="1">
              <a:buSzTx/>
              <a:buFont typeface="Wingdings" charset="2"/>
              <a:buChar char=" "/>
            </a:pPr>
            <a:endParaRPr lang="en-GB" sz="2000" dirty="0"/>
          </a:p>
        </p:txBody>
      </p:sp>
      <p:sp>
        <p:nvSpPr>
          <p:cNvPr id="6"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GB" sz="2400" dirty="0"/>
              <a:t>Example 4-14: Solution</a:t>
            </a:r>
          </a:p>
        </p:txBody>
      </p:sp>
      <p:sp>
        <p:nvSpPr>
          <p:cNvPr id="6"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pic>
        <p:nvPicPr>
          <p:cNvPr id="358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600200"/>
            <a:ext cx="2743200" cy="1610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38200" y="3352800"/>
            <a:ext cx="3211286" cy="707886"/>
          </a:xfrm>
          <a:prstGeom prst="rect">
            <a:avLst/>
          </a:prstGeom>
          <a:noFill/>
        </p:spPr>
        <p:txBody>
          <a:bodyPr wrap="square" rtlCol="0">
            <a:spAutoFit/>
          </a:bodyPr>
          <a:lstStyle/>
          <a:p>
            <a:r>
              <a:rPr lang="en-US" sz="2000" dirty="0"/>
              <a:t>Mutually exclusive events </a:t>
            </a:r>
            <a:r>
              <a:rPr lang="en-US" sz="2000" i="1" dirty="0"/>
              <a:t>A</a:t>
            </a:r>
            <a:r>
              <a:rPr lang="en-US" sz="2000" dirty="0"/>
              <a:t> and </a:t>
            </a:r>
            <a:r>
              <a:rPr lang="en-US" sz="2000" i="1" dirty="0"/>
              <a:t>B</a:t>
            </a:r>
            <a:r>
              <a:rPr lang="en-US" sz="2000" dirty="0"/>
              <a:t> </a:t>
            </a:r>
          </a:p>
        </p:txBody>
      </p:sp>
      <p:pic>
        <p:nvPicPr>
          <p:cNvPr id="358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8661" y="1600200"/>
            <a:ext cx="2743200" cy="1610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4953000" y="3352800"/>
            <a:ext cx="3211286" cy="707886"/>
          </a:xfrm>
          <a:prstGeom prst="rect">
            <a:avLst/>
          </a:prstGeom>
          <a:noFill/>
        </p:spPr>
        <p:txBody>
          <a:bodyPr wrap="square" rtlCol="0">
            <a:spAutoFit/>
          </a:bodyPr>
          <a:lstStyle/>
          <a:p>
            <a:r>
              <a:rPr lang="en-US" sz="2000" dirty="0"/>
              <a:t>Mutually nonexclusive events </a:t>
            </a:r>
            <a:r>
              <a:rPr lang="en-US" sz="2000" i="1" dirty="0"/>
              <a:t>A</a:t>
            </a:r>
            <a:r>
              <a:rPr lang="en-US" sz="2000" dirty="0"/>
              <a:t> and </a:t>
            </a:r>
            <a:r>
              <a:rPr lang="en-US" sz="2000" i="1" dirty="0"/>
              <a:t>C</a:t>
            </a:r>
            <a:r>
              <a:rPr lang="en-US" sz="2000" dirty="0"/>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GB" sz="2400" dirty="0"/>
              <a:t>Example 4-1: Solution</a:t>
            </a:r>
            <a:br>
              <a:rPr lang="en-GB" sz="2400" dirty="0"/>
            </a:br>
            <a:r>
              <a:rPr lang="en-GB" sz="2400" dirty="0"/>
              <a:t>Figure 4.1 Tree Diagram for One Toss of a Coin</a:t>
            </a:r>
          </a:p>
        </p:txBody>
      </p:sp>
      <p:sp>
        <p:nvSpPr>
          <p:cNvPr id="6"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981200"/>
            <a:ext cx="3352800" cy="2816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GB" sz="2400" dirty="0"/>
              <a:t>Example 4-14: Solution</a:t>
            </a:r>
          </a:p>
        </p:txBody>
      </p:sp>
      <p:sp>
        <p:nvSpPr>
          <p:cNvPr id="62467" name="Rectangle 3"/>
          <p:cNvSpPr>
            <a:spLocks noGrp="1" noChangeArrowheads="1"/>
          </p:cNvSpPr>
          <p:nvPr>
            <p:ph type="body" idx="1"/>
          </p:nvPr>
        </p:nvSpPr>
        <p:spPr>
          <a:xfrm>
            <a:off x="457200" y="1524000"/>
            <a:ext cx="8305800" cy="1905000"/>
          </a:xfrm>
        </p:spPr>
        <p:txBody>
          <a:bodyPr/>
          <a:lstStyle/>
          <a:p>
            <a:pPr marL="0" indent="0" eaLnBrk="1" hangingPunct="1">
              <a:buSzTx/>
              <a:buNone/>
            </a:pPr>
            <a:r>
              <a:rPr lang="en-US" sz="2000" dirty="0"/>
              <a:t>We can observe from the definitions of events </a:t>
            </a:r>
            <a:r>
              <a:rPr lang="en-US" sz="2000" i="1" dirty="0"/>
              <a:t>A </a:t>
            </a:r>
            <a:r>
              <a:rPr lang="en-US" sz="2000" dirty="0"/>
              <a:t>and </a:t>
            </a:r>
            <a:r>
              <a:rPr lang="en-US" sz="2000" i="1" dirty="0"/>
              <a:t>C </a:t>
            </a:r>
            <a:r>
              <a:rPr lang="en-US" sz="2000" dirty="0"/>
              <a:t>and from Figure 4.7 that events </a:t>
            </a:r>
            <a:r>
              <a:rPr lang="en-US" sz="2000" i="1" dirty="0"/>
              <a:t>A </a:t>
            </a:r>
            <a:r>
              <a:rPr lang="en-US" sz="2000" dirty="0"/>
              <a:t>and </a:t>
            </a:r>
            <a:r>
              <a:rPr lang="en-US" sz="2000" i="1" dirty="0"/>
              <a:t>C </a:t>
            </a:r>
            <a:r>
              <a:rPr lang="en-US" sz="2000" dirty="0"/>
              <a:t>have two common outcomes: 2-spot and 4-spot. Thus, if we roll a die and obtain either a 2-spot or a 4-spot, then </a:t>
            </a:r>
            <a:r>
              <a:rPr lang="en-US" sz="2000" i="1" dirty="0"/>
              <a:t>A </a:t>
            </a:r>
            <a:r>
              <a:rPr lang="en-US" sz="2000" dirty="0"/>
              <a:t>and </a:t>
            </a:r>
            <a:r>
              <a:rPr lang="en-US" sz="2000" i="1" dirty="0"/>
              <a:t>C </a:t>
            </a:r>
            <a:r>
              <a:rPr lang="en-US" sz="2000" dirty="0"/>
              <a:t>happen at the same time. Hence, events </a:t>
            </a:r>
            <a:r>
              <a:rPr lang="en-US" sz="2000" i="1" dirty="0"/>
              <a:t>A </a:t>
            </a:r>
            <a:r>
              <a:rPr lang="en-US" sz="2000" dirty="0"/>
              <a:t>and </a:t>
            </a:r>
            <a:r>
              <a:rPr lang="en-US" sz="2000" i="1" dirty="0"/>
              <a:t>C </a:t>
            </a:r>
            <a:r>
              <a:rPr lang="en-US" sz="2000" dirty="0"/>
              <a:t>are not mutually exclusive.</a:t>
            </a:r>
            <a:endParaRPr lang="en-GB" sz="2000" dirty="0"/>
          </a:p>
          <a:p>
            <a:pPr eaLnBrk="1" hangingPunct="1">
              <a:buSzTx/>
              <a:buFont typeface="Wingdings" charset="2"/>
              <a:buChar char=" "/>
            </a:pPr>
            <a:endParaRPr lang="en-GB" sz="2000" dirty="0"/>
          </a:p>
        </p:txBody>
      </p:sp>
      <p:sp>
        <p:nvSpPr>
          <p:cNvPr id="6"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spTree>
    <p:extLst>
      <p:ext uri="{BB962C8B-B14F-4D97-AF65-F5344CB8AC3E}">
        <p14:creationId xmlns:p14="http://schemas.microsoft.com/office/powerpoint/2010/main" val="42643560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GB" sz="2400" dirty="0"/>
              <a:t>Example 4-15</a:t>
            </a:r>
          </a:p>
        </p:txBody>
      </p:sp>
      <p:sp>
        <p:nvSpPr>
          <p:cNvPr id="64515" name="Rectangle 3"/>
          <p:cNvSpPr>
            <a:spLocks noGrp="1" noChangeArrowheads="1"/>
          </p:cNvSpPr>
          <p:nvPr>
            <p:ph type="body" idx="1"/>
          </p:nvPr>
        </p:nvSpPr>
        <p:spPr>
          <a:xfrm>
            <a:off x="76200" y="1524000"/>
            <a:ext cx="9144000" cy="1524000"/>
          </a:xfrm>
        </p:spPr>
        <p:txBody>
          <a:bodyPr/>
          <a:lstStyle/>
          <a:p>
            <a:pPr eaLnBrk="1" hangingPunct="1">
              <a:buSzTx/>
              <a:buFont typeface="Wingdings" charset="2"/>
              <a:buChar char=" "/>
            </a:pPr>
            <a:r>
              <a:rPr lang="en-GB" sz="2000" dirty="0"/>
              <a:t>Consider the following two events for a randomly selected adult:</a:t>
            </a:r>
          </a:p>
          <a:p>
            <a:pPr lvl="1" eaLnBrk="1" hangingPunct="1">
              <a:buSzTx/>
              <a:buFont typeface="Wingdings" charset="2"/>
              <a:buChar char=" "/>
            </a:pPr>
            <a:r>
              <a:rPr lang="en-GB" sz="2000" i="1" dirty="0"/>
              <a:t>Y </a:t>
            </a:r>
            <a:r>
              <a:rPr lang="en-GB" sz="2000" dirty="0"/>
              <a:t>= this adult has shopped on the Internet at least once</a:t>
            </a:r>
          </a:p>
          <a:p>
            <a:pPr lvl="1" eaLnBrk="1" hangingPunct="1">
              <a:buSzTx/>
              <a:buFont typeface="Wingdings" charset="2"/>
              <a:buChar char=" "/>
            </a:pPr>
            <a:r>
              <a:rPr lang="en-GB" sz="2000" i="1" dirty="0"/>
              <a:t>N </a:t>
            </a:r>
            <a:r>
              <a:rPr lang="en-GB" sz="2000" dirty="0"/>
              <a:t>= this adult has never shopped on the Internet</a:t>
            </a:r>
          </a:p>
          <a:p>
            <a:pPr eaLnBrk="1" hangingPunct="1">
              <a:buSzTx/>
              <a:buFont typeface="Wingdings" charset="2"/>
              <a:buChar char=" "/>
            </a:pPr>
            <a:r>
              <a:rPr lang="en-GB" sz="2000" dirty="0"/>
              <a:t>Are events </a:t>
            </a:r>
            <a:r>
              <a:rPr lang="en-GB" sz="2000" i="1" dirty="0"/>
              <a:t>Y</a:t>
            </a:r>
            <a:r>
              <a:rPr lang="en-GB" sz="2000" dirty="0"/>
              <a:t> and </a:t>
            </a:r>
            <a:r>
              <a:rPr lang="en-GB" sz="2000" i="1" dirty="0"/>
              <a:t>N</a:t>
            </a:r>
            <a:r>
              <a:rPr lang="en-GB" sz="2000" dirty="0"/>
              <a:t> mutually exclusive?</a:t>
            </a:r>
          </a:p>
          <a:p>
            <a:pPr eaLnBrk="1" hangingPunct="1">
              <a:buSzTx/>
              <a:buFont typeface="Wingdings" charset="2"/>
              <a:buChar char=" "/>
            </a:pPr>
            <a:endParaRPr lang="en-GB" sz="2000" dirty="0"/>
          </a:p>
        </p:txBody>
      </p:sp>
      <p:sp>
        <p:nvSpPr>
          <p:cNvPr id="6"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GB" sz="2400" dirty="0"/>
              <a:t>Example 4-15: Solution</a:t>
            </a:r>
          </a:p>
        </p:txBody>
      </p:sp>
      <p:sp>
        <p:nvSpPr>
          <p:cNvPr id="65539" name="Rectangle 3"/>
          <p:cNvSpPr>
            <a:spLocks noGrp="1" noChangeArrowheads="1"/>
          </p:cNvSpPr>
          <p:nvPr>
            <p:ph type="body" sz="half" idx="1"/>
          </p:nvPr>
        </p:nvSpPr>
        <p:spPr>
          <a:xfrm>
            <a:off x="76200" y="1447800"/>
            <a:ext cx="8077200" cy="1177925"/>
          </a:xfrm>
        </p:spPr>
        <p:txBody>
          <a:bodyPr/>
          <a:lstStyle/>
          <a:p>
            <a:pPr eaLnBrk="1" hangingPunct="1">
              <a:buFont typeface="Wingdings" charset="2"/>
              <a:buNone/>
            </a:pPr>
            <a:r>
              <a:rPr lang="en-GB" sz="2000" dirty="0"/>
              <a:t>    As we can observe from the definitions of events Y and N and from Figure 4.8 events Y and N have no common outcome. Hence, these two events are mutually exclusive.</a:t>
            </a:r>
          </a:p>
        </p:txBody>
      </p:sp>
      <p:sp>
        <p:nvSpPr>
          <p:cNvPr id="8"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2590800"/>
            <a:ext cx="5525272" cy="3143689"/>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Grp="1" noChangeArrowheads="1"/>
          </p:cNvSpPr>
          <p:nvPr>
            <p:ph type="body" idx="1"/>
          </p:nvPr>
        </p:nvSpPr>
        <p:spPr>
          <a:xfrm>
            <a:off x="76201" y="1600200"/>
            <a:ext cx="8743950" cy="2209800"/>
          </a:xfrm>
        </p:spPr>
        <p:txBody>
          <a:bodyPr/>
          <a:lstStyle/>
          <a:p>
            <a:pPr eaLnBrk="1" hangingPunct="1">
              <a:buFont typeface="Wingdings" charset="2"/>
              <a:buChar char=" "/>
            </a:pPr>
            <a:r>
              <a:rPr lang="en-GB" sz="2000" dirty="0">
                <a:solidFill>
                  <a:schemeClr val="folHlink"/>
                </a:solidFill>
              </a:rPr>
              <a:t>Definition</a:t>
            </a:r>
          </a:p>
          <a:p>
            <a:pPr eaLnBrk="1" hangingPunct="1">
              <a:buFont typeface="Wingdings" charset="2"/>
              <a:buChar char=" "/>
            </a:pPr>
            <a:r>
              <a:rPr lang="en-GB" sz="2000" dirty="0"/>
              <a:t>Two events are said to be </a:t>
            </a:r>
            <a:r>
              <a:rPr lang="en-GB" sz="2000" b="1" i="1" u="sng" dirty="0">
                <a:solidFill>
                  <a:schemeClr val="hlink"/>
                </a:solidFill>
              </a:rPr>
              <a:t>independent</a:t>
            </a:r>
            <a:r>
              <a:rPr lang="en-GB" sz="2000" dirty="0"/>
              <a:t> if the occurrence of one does not affect the probability of the occurrence of the other. In other words, </a:t>
            </a:r>
            <a:r>
              <a:rPr lang="en-GB" sz="2000" i="1" dirty="0"/>
              <a:t>A</a:t>
            </a:r>
            <a:r>
              <a:rPr lang="en-GB" sz="2000" dirty="0"/>
              <a:t> and </a:t>
            </a:r>
            <a:r>
              <a:rPr lang="en-GB" sz="2000" i="1" dirty="0"/>
              <a:t>B</a:t>
            </a:r>
            <a:r>
              <a:rPr lang="en-GB" sz="2000" dirty="0"/>
              <a:t> are </a:t>
            </a:r>
            <a:r>
              <a:rPr lang="en-GB" sz="2000" b="1" i="1" u="sng" dirty="0">
                <a:solidFill>
                  <a:schemeClr val="hlink"/>
                </a:solidFill>
              </a:rPr>
              <a:t>independent events</a:t>
            </a:r>
            <a:r>
              <a:rPr lang="en-GB" sz="2000" dirty="0"/>
              <a:t> if </a:t>
            </a:r>
          </a:p>
          <a:p>
            <a:pPr eaLnBrk="1" hangingPunct="1">
              <a:buFont typeface="Wingdings" charset="2"/>
              <a:buChar char=" "/>
            </a:pPr>
            <a:r>
              <a:rPr lang="en-GB" sz="2000" dirty="0"/>
              <a:t>       </a:t>
            </a:r>
          </a:p>
          <a:p>
            <a:pPr eaLnBrk="1" hangingPunct="1">
              <a:buFont typeface="Wingdings" charset="2"/>
              <a:buChar char=" "/>
            </a:pPr>
            <a:r>
              <a:rPr lang="en-GB" sz="2000" dirty="0"/>
              <a:t>            either   </a:t>
            </a:r>
            <a:r>
              <a:rPr lang="en-GB" sz="2000" i="1" dirty="0"/>
              <a:t>P</a:t>
            </a:r>
            <a:r>
              <a:rPr lang="en-GB" sz="2000" dirty="0"/>
              <a:t>(</a:t>
            </a:r>
            <a:r>
              <a:rPr lang="en-GB" sz="2000" i="1" dirty="0"/>
              <a:t>A</a:t>
            </a:r>
            <a:r>
              <a:rPr lang="en-GB" sz="2000" dirty="0"/>
              <a:t> | </a:t>
            </a:r>
            <a:r>
              <a:rPr lang="en-GB" sz="2000" i="1" dirty="0"/>
              <a:t>B</a:t>
            </a:r>
            <a:r>
              <a:rPr lang="en-GB" sz="2000" dirty="0"/>
              <a:t>) = </a:t>
            </a:r>
            <a:r>
              <a:rPr lang="en-GB" sz="2000" i="1" dirty="0"/>
              <a:t>P</a:t>
            </a:r>
            <a:r>
              <a:rPr lang="en-GB" sz="2000" dirty="0"/>
              <a:t>(</a:t>
            </a:r>
            <a:r>
              <a:rPr lang="en-GB" sz="2000" i="1" dirty="0"/>
              <a:t>A</a:t>
            </a:r>
            <a:r>
              <a:rPr lang="en-GB" sz="2000" dirty="0"/>
              <a:t>)   or   </a:t>
            </a:r>
            <a:r>
              <a:rPr lang="en-GB" sz="2000" i="1" dirty="0"/>
              <a:t>P</a:t>
            </a:r>
            <a:r>
              <a:rPr lang="en-GB" sz="2000" dirty="0"/>
              <a:t>(</a:t>
            </a:r>
            <a:r>
              <a:rPr lang="en-GB" sz="2000" i="1" dirty="0"/>
              <a:t>B </a:t>
            </a:r>
            <a:r>
              <a:rPr lang="en-GB" sz="2000" dirty="0"/>
              <a:t>| </a:t>
            </a:r>
            <a:r>
              <a:rPr lang="en-GB" sz="2000" i="1" dirty="0"/>
              <a:t>A</a:t>
            </a:r>
            <a:r>
              <a:rPr lang="en-GB" sz="2000" dirty="0"/>
              <a:t>) = </a:t>
            </a:r>
            <a:r>
              <a:rPr lang="en-GB" sz="2000" i="1" dirty="0"/>
              <a:t>P</a:t>
            </a:r>
            <a:r>
              <a:rPr lang="en-GB" sz="2000" dirty="0"/>
              <a:t>(</a:t>
            </a:r>
            <a:r>
              <a:rPr lang="en-GB" sz="2000" i="1" dirty="0"/>
              <a:t>B</a:t>
            </a:r>
            <a:r>
              <a:rPr lang="en-GB" sz="2000" dirty="0"/>
              <a:t>)</a:t>
            </a:r>
          </a:p>
          <a:p>
            <a:pPr eaLnBrk="1" hangingPunct="1"/>
            <a:endParaRPr lang="en-GB" sz="2000" dirty="0"/>
          </a:p>
        </p:txBody>
      </p:sp>
      <p:sp>
        <p:nvSpPr>
          <p:cNvPr id="7" name="Rectangle 2"/>
          <p:cNvSpPr txBox="1">
            <a:spLocks noChangeArrowheads="1"/>
          </p:cNvSpPr>
          <p:nvPr/>
        </p:nvSpPr>
        <p:spPr bwMode="auto">
          <a:xfrm>
            <a:off x="457200" y="304800"/>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ＭＳ Ｐゴシック" charset="-128"/>
                <a:cs typeface="+mj-cs"/>
              </a:defRPr>
            </a:lvl1pPr>
            <a:lvl2pPr algn="l" rtl="0" eaLnBrk="0" fontAlgn="base" hangingPunct="0">
              <a:spcBef>
                <a:spcPct val="0"/>
              </a:spcBef>
              <a:spcAft>
                <a:spcPct val="0"/>
              </a:spcAft>
              <a:defRPr sz="4400">
                <a:solidFill>
                  <a:schemeClr val="tx2"/>
                </a:solidFill>
                <a:latin typeface="Garamond" charset="0"/>
                <a:ea typeface="ＭＳ Ｐゴシック" charset="-128"/>
              </a:defRPr>
            </a:lvl2pPr>
            <a:lvl3pPr algn="l" rtl="0" eaLnBrk="0" fontAlgn="base" hangingPunct="0">
              <a:spcBef>
                <a:spcPct val="0"/>
              </a:spcBef>
              <a:spcAft>
                <a:spcPct val="0"/>
              </a:spcAft>
              <a:defRPr sz="4400">
                <a:solidFill>
                  <a:schemeClr val="tx2"/>
                </a:solidFill>
                <a:latin typeface="Garamond" charset="0"/>
                <a:ea typeface="ＭＳ Ｐゴシック" charset="-128"/>
              </a:defRPr>
            </a:lvl3pPr>
            <a:lvl4pPr algn="l" rtl="0" eaLnBrk="0" fontAlgn="base" hangingPunct="0">
              <a:spcBef>
                <a:spcPct val="0"/>
              </a:spcBef>
              <a:spcAft>
                <a:spcPct val="0"/>
              </a:spcAft>
              <a:defRPr sz="4400">
                <a:solidFill>
                  <a:schemeClr val="tx2"/>
                </a:solidFill>
                <a:latin typeface="Garamond" charset="0"/>
                <a:ea typeface="ＭＳ Ｐゴシック" charset="-128"/>
              </a:defRPr>
            </a:lvl4pPr>
            <a:lvl5pPr algn="l" rtl="0" eaLnBrk="0" fontAlgn="base" hangingPunct="0">
              <a:spcBef>
                <a:spcPct val="0"/>
              </a:spcBef>
              <a:spcAft>
                <a:spcPct val="0"/>
              </a:spcAft>
              <a:defRPr sz="4400">
                <a:solidFill>
                  <a:schemeClr val="tx2"/>
                </a:solidFill>
                <a:latin typeface="Garamond" charset="0"/>
                <a:ea typeface="ＭＳ Ｐゴシック" charset="-128"/>
              </a:defRPr>
            </a:lvl5pPr>
            <a:lvl6pPr marL="457200" algn="l" rtl="0" fontAlgn="base">
              <a:spcBef>
                <a:spcPct val="0"/>
              </a:spcBef>
              <a:spcAft>
                <a:spcPct val="0"/>
              </a:spcAft>
              <a:defRPr sz="4400">
                <a:solidFill>
                  <a:schemeClr val="tx2"/>
                </a:solidFill>
                <a:latin typeface="Garamond" charset="0"/>
              </a:defRPr>
            </a:lvl6pPr>
            <a:lvl7pPr marL="914400" algn="l" rtl="0" fontAlgn="base">
              <a:spcBef>
                <a:spcPct val="0"/>
              </a:spcBef>
              <a:spcAft>
                <a:spcPct val="0"/>
              </a:spcAft>
              <a:defRPr sz="4400">
                <a:solidFill>
                  <a:schemeClr val="tx2"/>
                </a:solidFill>
                <a:latin typeface="Garamond" charset="0"/>
              </a:defRPr>
            </a:lvl7pPr>
            <a:lvl8pPr marL="1371600" algn="l" rtl="0" fontAlgn="base">
              <a:spcBef>
                <a:spcPct val="0"/>
              </a:spcBef>
              <a:spcAft>
                <a:spcPct val="0"/>
              </a:spcAft>
              <a:defRPr sz="4400">
                <a:solidFill>
                  <a:schemeClr val="tx2"/>
                </a:solidFill>
                <a:latin typeface="Garamond" charset="0"/>
              </a:defRPr>
            </a:lvl8pPr>
            <a:lvl9pPr marL="1828800" algn="l" rtl="0" fontAlgn="base">
              <a:spcBef>
                <a:spcPct val="0"/>
              </a:spcBef>
              <a:spcAft>
                <a:spcPct val="0"/>
              </a:spcAft>
              <a:defRPr sz="4400">
                <a:solidFill>
                  <a:schemeClr val="tx2"/>
                </a:solidFill>
                <a:latin typeface="Garamond" charset="0"/>
              </a:defRPr>
            </a:lvl9pPr>
          </a:lstStyle>
          <a:p>
            <a:pPr eaLnBrk="1" hangingPunct="1"/>
            <a:r>
              <a:rPr lang="en-GB" sz="2400" dirty="0">
                <a:solidFill>
                  <a:schemeClr val="accent2">
                    <a:lumMod val="75000"/>
                  </a:schemeClr>
                </a:solidFill>
              </a:rPr>
              <a:t>Marginal Probability, Conditional Probability, and Related Probability Concepts</a:t>
            </a:r>
          </a:p>
        </p:txBody>
      </p:sp>
      <p:sp>
        <p:nvSpPr>
          <p:cNvPr id="5"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GB" sz="2400" dirty="0"/>
              <a:t>Example 4-16</a:t>
            </a:r>
          </a:p>
        </p:txBody>
      </p:sp>
      <p:sp>
        <p:nvSpPr>
          <p:cNvPr id="67587" name="Rectangle 3"/>
          <p:cNvSpPr>
            <a:spLocks noGrp="1" noChangeArrowheads="1"/>
          </p:cNvSpPr>
          <p:nvPr>
            <p:ph type="body" idx="1"/>
          </p:nvPr>
        </p:nvSpPr>
        <p:spPr>
          <a:xfrm>
            <a:off x="123825" y="1600200"/>
            <a:ext cx="8486775" cy="4114800"/>
          </a:xfrm>
        </p:spPr>
        <p:txBody>
          <a:bodyPr/>
          <a:lstStyle/>
          <a:p>
            <a:pPr eaLnBrk="1" hangingPunct="1">
              <a:buFont typeface="Wingdings" charset="2"/>
              <a:buChar char=" "/>
            </a:pPr>
            <a:r>
              <a:rPr lang="en-GB" sz="2000" dirty="0"/>
              <a:t>Refer to the information on 100 employees given in Table 4.5 in Section 4.3.1. Are events “in </a:t>
            </a:r>
            <a:r>
              <a:rPr lang="en-GB" sz="2000" dirty="0" err="1"/>
              <a:t>favor</a:t>
            </a:r>
            <a:r>
              <a:rPr lang="en-GB" sz="2000" dirty="0"/>
              <a:t>” and “female” independent?</a:t>
            </a:r>
          </a:p>
        </p:txBody>
      </p:sp>
      <p:sp>
        <p:nvSpPr>
          <p:cNvPr id="6"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GB" sz="2400" dirty="0"/>
              <a:t>Example 4-16: Solution</a:t>
            </a:r>
          </a:p>
        </p:txBody>
      </p:sp>
      <p:sp>
        <p:nvSpPr>
          <p:cNvPr id="68611" name="Rectangle 3"/>
          <p:cNvSpPr>
            <a:spLocks noGrp="1" noChangeArrowheads="1"/>
          </p:cNvSpPr>
          <p:nvPr>
            <p:ph type="body" idx="1"/>
          </p:nvPr>
        </p:nvSpPr>
        <p:spPr>
          <a:xfrm>
            <a:off x="431800" y="1524000"/>
            <a:ext cx="8559800" cy="4506913"/>
          </a:xfrm>
        </p:spPr>
        <p:txBody>
          <a:bodyPr/>
          <a:lstStyle/>
          <a:p>
            <a:pPr marL="0" indent="0" eaLnBrk="1" hangingPunct="1">
              <a:lnSpc>
                <a:spcPct val="80000"/>
              </a:lnSpc>
              <a:buNone/>
            </a:pPr>
            <a:r>
              <a:rPr lang="en-US" sz="2000" dirty="0"/>
              <a:t>To check whether events </a:t>
            </a:r>
            <a:r>
              <a:rPr lang="en-US" sz="2000" i="1" dirty="0"/>
              <a:t>in favor </a:t>
            </a:r>
            <a:r>
              <a:rPr lang="en-US" sz="2000" dirty="0"/>
              <a:t>and </a:t>
            </a:r>
            <a:r>
              <a:rPr lang="en-US" sz="2000" i="1" dirty="0"/>
              <a:t>female </a:t>
            </a:r>
            <a:r>
              <a:rPr lang="en-US" sz="2000" dirty="0"/>
              <a:t>are independent, we find the (marginal) probability of </a:t>
            </a:r>
            <a:r>
              <a:rPr lang="en-US" sz="2000" i="1" dirty="0"/>
              <a:t>in favor</a:t>
            </a:r>
            <a:r>
              <a:rPr lang="en-US" sz="2000" dirty="0"/>
              <a:t>, and then the conditional probability of </a:t>
            </a:r>
            <a:r>
              <a:rPr lang="en-US" sz="2000" i="1" dirty="0"/>
              <a:t>in favor </a:t>
            </a:r>
            <a:r>
              <a:rPr lang="en-US" sz="2000" dirty="0"/>
              <a:t>given that </a:t>
            </a:r>
            <a:r>
              <a:rPr lang="en-US" sz="2000" i="1" dirty="0"/>
              <a:t>female </a:t>
            </a:r>
            <a:r>
              <a:rPr lang="en-US" sz="2000" dirty="0"/>
              <a:t>has already happened. If these two probabilities are equal then these two events are independent, otherwise they are dependent.</a:t>
            </a:r>
          </a:p>
          <a:p>
            <a:pPr marL="0" indent="0">
              <a:buNone/>
            </a:pPr>
            <a:r>
              <a:rPr lang="en-US" sz="2000" dirty="0"/>
              <a:t>From Table 4.5, we </a:t>
            </a:r>
            <a:r>
              <a:rPr lang="en-GB" sz="2000" dirty="0"/>
              <a:t>compute the following two probabilities:</a:t>
            </a:r>
          </a:p>
          <a:p>
            <a:pPr eaLnBrk="1" hangingPunct="1">
              <a:lnSpc>
                <a:spcPct val="80000"/>
              </a:lnSpc>
              <a:buFont typeface="Wingdings" charset="2"/>
              <a:buChar char=" "/>
            </a:pPr>
            <a:br>
              <a:rPr lang="en-GB" sz="2000" dirty="0"/>
            </a:br>
            <a:r>
              <a:rPr lang="en-GB" sz="2000" dirty="0"/>
              <a:t>	</a:t>
            </a:r>
            <a:r>
              <a:rPr lang="en-GB" sz="2000" i="1" dirty="0"/>
              <a:t>P </a:t>
            </a:r>
            <a:r>
              <a:rPr lang="en-GB" sz="2000" dirty="0"/>
              <a:t>(in </a:t>
            </a:r>
            <a:r>
              <a:rPr lang="en-GB" sz="2000" dirty="0" err="1"/>
              <a:t>favor</a:t>
            </a:r>
            <a:r>
              <a:rPr lang="en-GB" sz="2000" dirty="0"/>
              <a:t>) = 19/100 = .19  and</a:t>
            </a:r>
          </a:p>
          <a:p>
            <a:pPr eaLnBrk="1" hangingPunct="1">
              <a:lnSpc>
                <a:spcPct val="80000"/>
              </a:lnSpc>
              <a:buFont typeface="Wingdings" charset="2"/>
              <a:buChar char=" "/>
            </a:pPr>
            <a:br>
              <a:rPr lang="en-GB" sz="2000" dirty="0"/>
            </a:br>
            <a:r>
              <a:rPr lang="en-GB" sz="2000" dirty="0"/>
              <a:t>	</a:t>
            </a:r>
            <a:r>
              <a:rPr lang="en-GB" sz="2000" i="1" dirty="0"/>
              <a:t>P </a:t>
            </a:r>
            <a:r>
              <a:rPr lang="en-GB" sz="2000" dirty="0"/>
              <a:t>(in </a:t>
            </a:r>
            <a:r>
              <a:rPr lang="en-GB" sz="2000" dirty="0" err="1"/>
              <a:t>favor</a:t>
            </a:r>
            <a:r>
              <a:rPr lang="en-GB" sz="2000" dirty="0"/>
              <a:t> | female) = 4/40 = .1</a:t>
            </a:r>
            <a:br>
              <a:rPr lang="en-GB" sz="2000" dirty="0"/>
            </a:br>
            <a:br>
              <a:rPr lang="en-GB" sz="2000" dirty="0"/>
            </a:br>
            <a:endParaRPr lang="en-GB" sz="2000" dirty="0"/>
          </a:p>
          <a:p>
            <a:pPr marL="0" indent="0" eaLnBrk="1" hangingPunct="1">
              <a:lnSpc>
                <a:spcPct val="80000"/>
              </a:lnSpc>
              <a:buNone/>
            </a:pPr>
            <a:r>
              <a:rPr lang="en-GB" sz="2000" dirty="0"/>
              <a:t>Because these two probabilities are not equal, the two events are dependent.</a:t>
            </a:r>
            <a:br>
              <a:rPr lang="en-GB" sz="2000" dirty="0"/>
            </a:br>
            <a:endParaRPr lang="en-GB" sz="2000" dirty="0"/>
          </a:p>
        </p:txBody>
      </p:sp>
      <p:sp>
        <p:nvSpPr>
          <p:cNvPr id="6"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spTree>
    <p:extLst>
      <p:ext uri="{BB962C8B-B14F-4D97-AF65-F5344CB8AC3E}">
        <p14:creationId xmlns:p14="http://schemas.microsoft.com/office/powerpoint/2010/main" val="11649608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GB" sz="2400" dirty="0"/>
              <a:t>Example 4-17</a:t>
            </a:r>
          </a:p>
        </p:txBody>
      </p:sp>
      <p:sp>
        <p:nvSpPr>
          <p:cNvPr id="67587" name="Rectangle 3"/>
          <p:cNvSpPr>
            <a:spLocks noGrp="1" noChangeArrowheads="1"/>
          </p:cNvSpPr>
          <p:nvPr>
            <p:ph type="body" idx="1"/>
          </p:nvPr>
        </p:nvSpPr>
        <p:spPr>
          <a:xfrm>
            <a:off x="123825" y="1600200"/>
            <a:ext cx="8486775" cy="2514600"/>
          </a:xfrm>
        </p:spPr>
        <p:txBody>
          <a:bodyPr/>
          <a:lstStyle/>
          <a:p>
            <a:pPr eaLnBrk="1" hangingPunct="1">
              <a:buFont typeface="Wingdings" charset="2"/>
              <a:buChar char=" "/>
            </a:pPr>
            <a:r>
              <a:rPr lang="en-US" sz="2000" dirty="0"/>
              <a:t>In a survey, 500 randomly selected adults who drink coffee were asked whether they usually drink coffee with or without sugar. Of these 500 adults, 240 are men, and 175 drink coffee without sugar. Of the 240 men, 84 drink coffee without sugar. Are the events drinking coffee </a:t>
            </a:r>
            <a:r>
              <a:rPr lang="en-US" sz="2000" i="1" dirty="0"/>
              <a:t>without sugar </a:t>
            </a:r>
            <a:r>
              <a:rPr lang="en-US" sz="2000" dirty="0"/>
              <a:t>and </a:t>
            </a:r>
            <a:r>
              <a:rPr lang="en-US" sz="2000" i="1" dirty="0"/>
              <a:t>man </a:t>
            </a:r>
            <a:r>
              <a:rPr lang="en-US" sz="2000" dirty="0"/>
              <a:t>independent</a:t>
            </a:r>
            <a:r>
              <a:rPr lang="en-GB" sz="2000" dirty="0"/>
              <a:t>?</a:t>
            </a:r>
          </a:p>
        </p:txBody>
      </p:sp>
      <p:sp>
        <p:nvSpPr>
          <p:cNvPr id="6"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spTree>
    <p:extLst>
      <p:ext uri="{BB962C8B-B14F-4D97-AF65-F5344CB8AC3E}">
        <p14:creationId xmlns:p14="http://schemas.microsoft.com/office/powerpoint/2010/main" val="42607761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GB" sz="2400" dirty="0"/>
              <a:t>Example 4-17: Solution</a:t>
            </a:r>
          </a:p>
        </p:txBody>
      </p:sp>
      <p:sp>
        <p:nvSpPr>
          <p:cNvPr id="68611" name="Rectangle 3"/>
          <p:cNvSpPr>
            <a:spLocks noGrp="1" noChangeArrowheads="1"/>
          </p:cNvSpPr>
          <p:nvPr>
            <p:ph type="body" idx="1"/>
          </p:nvPr>
        </p:nvSpPr>
        <p:spPr>
          <a:xfrm>
            <a:off x="431800" y="1524001"/>
            <a:ext cx="8102600" cy="4038600"/>
          </a:xfrm>
        </p:spPr>
        <p:txBody>
          <a:bodyPr/>
          <a:lstStyle/>
          <a:p>
            <a:pPr marL="0" indent="0" eaLnBrk="1" hangingPunct="1">
              <a:lnSpc>
                <a:spcPct val="80000"/>
              </a:lnSpc>
              <a:buNone/>
            </a:pPr>
            <a:r>
              <a:rPr lang="en-US" sz="2000" dirty="0"/>
              <a:t>To check if the events drinking coffee </a:t>
            </a:r>
            <a:r>
              <a:rPr lang="en-US" sz="2000" i="1" dirty="0"/>
              <a:t>without sugar </a:t>
            </a:r>
            <a:r>
              <a:rPr lang="en-US" sz="2000" dirty="0"/>
              <a:t>and </a:t>
            </a:r>
            <a:r>
              <a:rPr lang="en-US" sz="2000" i="1" dirty="0"/>
              <a:t>man </a:t>
            </a:r>
            <a:r>
              <a:rPr lang="en-US" sz="2000" dirty="0"/>
              <a:t>are independent, first we find the probability that a randomly selected adult from these 500 adults drinks coffee </a:t>
            </a:r>
            <a:r>
              <a:rPr lang="en-US" sz="2000" i="1" dirty="0"/>
              <a:t>without sugar </a:t>
            </a:r>
            <a:r>
              <a:rPr lang="en-US" sz="2000" dirty="0"/>
              <a:t>and then find the conditional probability that this selected adult drinks coffee </a:t>
            </a:r>
            <a:r>
              <a:rPr lang="en-US" sz="2000" i="1" dirty="0"/>
              <a:t>without sugar </a:t>
            </a:r>
            <a:r>
              <a:rPr lang="en-US" sz="2000" dirty="0"/>
              <a:t>given that this adult is a </a:t>
            </a:r>
            <a:r>
              <a:rPr lang="en-US" sz="2000" i="1" dirty="0"/>
              <a:t>man</a:t>
            </a:r>
            <a:r>
              <a:rPr lang="en-US" sz="2000" dirty="0"/>
              <a:t>. </a:t>
            </a:r>
          </a:p>
          <a:p>
            <a:pPr marL="0" indent="0" eaLnBrk="1" hangingPunct="1">
              <a:lnSpc>
                <a:spcPct val="80000"/>
              </a:lnSpc>
              <a:buNone/>
            </a:pPr>
            <a:r>
              <a:rPr lang="en-US" sz="2000" dirty="0"/>
              <a:t>From the given information:</a:t>
            </a:r>
          </a:p>
          <a:p>
            <a:pPr eaLnBrk="1" hangingPunct="1">
              <a:lnSpc>
                <a:spcPct val="80000"/>
              </a:lnSpc>
              <a:buFont typeface="Wingdings" charset="2"/>
              <a:buChar char=" "/>
            </a:pPr>
            <a:br>
              <a:rPr lang="en-GB" sz="2000" dirty="0"/>
            </a:br>
            <a:r>
              <a:rPr lang="en-GB" sz="2000" i="1" dirty="0"/>
              <a:t>P </a:t>
            </a:r>
            <a:r>
              <a:rPr lang="en-GB" sz="2000" dirty="0"/>
              <a:t>(drinks coffee without sugar) = 175/500 = .35  and</a:t>
            </a:r>
          </a:p>
          <a:p>
            <a:pPr eaLnBrk="1" hangingPunct="1">
              <a:lnSpc>
                <a:spcPct val="80000"/>
              </a:lnSpc>
              <a:buFont typeface="Wingdings" charset="2"/>
              <a:buChar char=" "/>
            </a:pPr>
            <a:br>
              <a:rPr lang="en-GB" sz="2000" dirty="0"/>
            </a:br>
            <a:r>
              <a:rPr lang="en-GB" sz="2000" i="1" dirty="0"/>
              <a:t>P </a:t>
            </a:r>
            <a:r>
              <a:rPr lang="en-GB" sz="2000" dirty="0"/>
              <a:t>(drinks coffee without sugar | man) = 84/240 = .35</a:t>
            </a:r>
            <a:br>
              <a:rPr lang="en-GB" sz="2000" dirty="0"/>
            </a:br>
            <a:br>
              <a:rPr lang="en-GB" sz="2000" dirty="0"/>
            </a:br>
            <a:endParaRPr lang="en-GB" sz="2000" dirty="0"/>
          </a:p>
          <a:p>
            <a:pPr marL="0" indent="0" eaLnBrk="1" hangingPunct="1">
              <a:lnSpc>
                <a:spcPct val="80000"/>
              </a:lnSpc>
              <a:buNone/>
            </a:pPr>
            <a:r>
              <a:rPr lang="en-GB" sz="2000" dirty="0"/>
              <a:t>Because these two probabilities are equal, the two events </a:t>
            </a:r>
            <a:r>
              <a:rPr lang="en-US" sz="2000" dirty="0"/>
              <a:t>drinking coffee </a:t>
            </a:r>
            <a:r>
              <a:rPr lang="en-US" sz="2000" i="1" dirty="0"/>
              <a:t>without sugar </a:t>
            </a:r>
            <a:r>
              <a:rPr lang="en-US" sz="2000" dirty="0"/>
              <a:t>and </a:t>
            </a:r>
            <a:r>
              <a:rPr lang="en-US" sz="2000" i="1" dirty="0"/>
              <a:t>man </a:t>
            </a:r>
            <a:r>
              <a:rPr lang="en-US" sz="2000" dirty="0"/>
              <a:t>are independent</a:t>
            </a:r>
            <a:r>
              <a:rPr lang="en-GB" sz="2000" dirty="0"/>
              <a:t>.</a:t>
            </a:r>
          </a:p>
        </p:txBody>
      </p:sp>
      <p:sp>
        <p:nvSpPr>
          <p:cNvPr id="6"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spTree>
    <p:extLst>
      <p:ext uri="{BB962C8B-B14F-4D97-AF65-F5344CB8AC3E}">
        <p14:creationId xmlns:p14="http://schemas.microsoft.com/office/powerpoint/2010/main" val="44384590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GB" sz="2400" dirty="0"/>
              <a:t>Example 4-17: Solution</a:t>
            </a:r>
            <a:br>
              <a:rPr lang="en-GB" sz="2400" dirty="0"/>
            </a:br>
            <a:r>
              <a:rPr lang="en-GB" sz="2400" dirty="0"/>
              <a:t>Table 4.7 Gender and Drinking Coffee with or without Sugar</a:t>
            </a:r>
          </a:p>
        </p:txBody>
      </p:sp>
      <p:sp>
        <p:nvSpPr>
          <p:cNvPr id="6"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pic>
        <p:nvPicPr>
          <p:cNvPr id="368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765" y="1600200"/>
            <a:ext cx="8336586" cy="3452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461048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3"/>
          <p:cNvSpPr>
            <a:spLocks noGrp="1" noChangeArrowheads="1"/>
          </p:cNvSpPr>
          <p:nvPr>
            <p:ph type="body" idx="1"/>
          </p:nvPr>
        </p:nvSpPr>
        <p:spPr>
          <a:xfrm>
            <a:off x="76201" y="1600200"/>
            <a:ext cx="8458200" cy="4114800"/>
          </a:xfrm>
        </p:spPr>
        <p:txBody>
          <a:bodyPr/>
          <a:lstStyle/>
          <a:p>
            <a:pPr eaLnBrk="1" hangingPunct="1">
              <a:buFont typeface="Wingdings" charset="2"/>
              <a:buChar char=" "/>
            </a:pPr>
            <a:r>
              <a:rPr lang="en-GB" sz="2000" dirty="0">
                <a:solidFill>
                  <a:schemeClr val="folHlink"/>
                </a:solidFill>
              </a:rPr>
              <a:t>Definition</a:t>
            </a:r>
          </a:p>
          <a:p>
            <a:pPr eaLnBrk="1" hangingPunct="1">
              <a:buFont typeface="Wingdings" charset="2"/>
              <a:buChar char=" "/>
            </a:pPr>
            <a:r>
              <a:rPr lang="en-GB" sz="2000" dirty="0"/>
              <a:t>The </a:t>
            </a:r>
            <a:r>
              <a:rPr lang="en-GB" sz="2000" b="1" i="1" u="sng" dirty="0">
                <a:solidFill>
                  <a:schemeClr val="hlink"/>
                </a:solidFill>
              </a:rPr>
              <a:t>complement of event A</a:t>
            </a:r>
            <a:r>
              <a:rPr lang="en-GB" sz="2000" dirty="0"/>
              <a:t>, denoted by </a:t>
            </a:r>
            <a:r>
              <a:rPr lang="en-GB" sz="2000" i="1" dirty="0"/>
              <a:t>Ā</a:t>
            </a:r>
            <a:r>
              <a:rPr lang="en-GB" sz="2000" dirty="0"/>
              <a:t> and read as “</a:t>
            </a:r>
            <a:r>
              <a:rPr lang="en-GB" sz="2000" i="1" dirty="0"/>
              <a:t>A</a:t>
            </a:r>
            <a:r>
              <a:rPr lang="en-GB" sz="2000" dirty="0"/>
              <a:t> bar” or “</a:t>
            </a:r>
            <a:r>
              <a:rPr lang="en-GB" sz="2000" i="1" dirty="0"/>
              <a:t>A</a:t>
            </a:r>
            <a:r>
              <a:rPr lang="en-GB" sz="2000" dirty="0"/>
              <a:t> complement,” is the event that includes all the outcomes for an experiment that are not in </a:t>
            </a:r>
            <a:r>
              <a:rPr lang="en-GB" sz="2000" i="1" dirty="0"/>
              <a:t>A</a:t>
            </a:r>
            <a:r>
              <a:rPr lang="en-GB" sz="2000" dirty="0"/>
              <a:t>.</a:t>
            </a:r>
          </a:p>
        </p:txBody>
      </p:sp>
      <p:sp>
        <p:nvSpPr>
          <p:cNvPr id="7" name="Rectangle 2"/>
          <p:cNvSpPr txBox="1">
            <a:spLocks noChangeArrowheads="1"/>
          </p:cNvSpPr>
          <p:nvPr/>
        </p:nvSpPr>
        <p:spPr bwMode="auto">
          <a:xfrm>
            <a:off x="457200" y="304800"/>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ＭＳ Ｐゴシック" charset="-128"/>
                <a:cs typeface="+mj-cs"/>
              </a:defRPr>
            </a:lvl1pPr>
            <a:lvl2pPr algn="l" rtl="0" eaLnBrk="0" fontAlgn="base" hangingPunct="0">
              <a:spcBef>
                <a:spcPct val="0"/>
              </a:spcBef>
              <a:spcAft>
                <a:spcPct val="0"/>
              </a:spcAft>
              <a:defRPr sz="4400">
                <a:solidFill>
                  <a:schemeClr val="tx2"/>
                </a:solidFill>
                <a:latin typeface="Garamond" charset="0"/>
                <a:ea typeface="ＭＳ Ｐゴシック" charset="-128"/>
              </a:defRPr>
            </a:lvl2pPr>
            <a:lvl3pPr algn="l" rtl="0" eaLnBrk="0" fontAlgn="base" hangingPunct="0">
              <a:spcBef>
                <a:spcPct val="0"/>
              </a:spcBef>
              <a:spcAft>
                <a:spcPct val="0"/>
              </a:spcAft>
              <a:defRPr sz="4400">
                <a:solidFill>
                  <a:schemeClr val="tx2"/>
                </a:solidFill>
                <a:latin typeface="Garamond" charset="0"/>
                <a:ea typeface="ＭＳ Ｐゴシック" charset="-128"/>
              </a:defRPr>
            </a:lvl3pPr>
            <a:lvl4pPr algn="l" rtl="0" eaLnBrk="0" fontAlgn="base" hangingPunct="0">
              <a:spcBef>
                <a:spcPct val="0"/>
              </a:spcBef>
              <a:spcAft>
                <a:spcPct val="0"/>
              </a:spcAft>
              <a:defRPr sz="4400">
                <a:solidFill>
                  <a:schemeClr val="tx2"/>
                </a:solidFill>
                <a:latin typeface="Garamond" charset="0"/>
                <a:ea typeface="ＭＳ Ｐゴシック" charset="-128"/>
              </a:defRPr>
            </a:lvl4pPr>
            <a:lvl5pPr algn="l" rtl="0" eaLnBrk="0" fontAlgn="base" hangingPunct="0">
              <a:spcBef>
                <a:spcPct val="0"/>
              </a:spcBef>
              <a:spcAft>
                <a:spcPct val="0"/>
              </a:spcAft>
              <a:defRPr sz="4400">
                <a:solidFill>
                  <a:schemeClr val="tx2"/>
                </a:solidFill>
                <a:latin typeface="Garamond" charset="0"/>
                <a:ea typeface="ＭＳ Ｐゴシック" charset="-128"/>
              </a:defRPr>
            </a:lvl5pPr>
            <a:lvl6pPr marL="457200" algn="l" rtl="0" fontAlgn="base">
              <a:spcBef>
                <a:spcPct val="0"/>
              </a:spcBef>
              <a:spcAft>
                <a:spcPct val="0"/>
              </a:spcAft>
              <a:defRPr sz="4400">
                <a:solidFill>
                  <a:schemeClr val="tx2"/>
                </a:solidFill>
                <a:latin typeface="Garamond" charset="0"/>
              </a:defRPr>
            </a:lvl6pPr>
            <a:lvl7pPr marL="914400" algn="l" rtl="0" fontAlgn="base">
              <a:spcBef>
                <a:spcPct val="0"/>
              </a:spcBef>
              <a:spcAft>
                <a:spcPct val="0"/>
              </a:spcAft>
              <a:defRPr sz="4400">
                <a:solidFill>
                  <a:schemeClr val="tx2"/>
                </a:solidFill>
                <a:latin typeface="Garamond" charset="0"/>
              </a:defRPr>
            </a:lvl7pPr>
            <a:lvl8pPr marL="1371600" algn="l" rtl="0" fontAlgn="base">
              <a:spcBef>
                <a:spcPct val="0"/>
              </a:spcBef>
              <a:spcAft>
                <a:spcPct val="0"/>
              </a:spcAft>
              <a:defRPr sz="4400">
                <a:solidFill>
                  <a:schemeClr val="tx2"/>
                </a:solidFill>
                <a:latin typeface="Garamond" charset="0"/>
              </a:defRPr>
            </a:lvl8pPr>
            <a:lvl9pPr marL="1828800" algn="l" rtl="0" fontAlgn="base">
              <a:spcBef>
                <a:spcPct val="0"/>
              </a:spcBef>
              <a:spcAft>
                <a:spcPct val="0"/>
              </a:spcAft>
              <a:defRPr sz="4400">
                <a:solidFill>
                  <a:schemeClr val="tx2"/>
                </a:solidFill>
                <a:latin typeface="Garamond" charset="0"/>
              </a:defRPr>
            </a:lvl9pPr>
          </a:lstStyle>
          <a:p>
            <a:pPr eaLnBrk="1" hangingPunct="1"/>
            <a:r>
              <a:rPr lang="en-GB" sz="2400" dirty="0">
                <a:solidFill>
                  <a:schemeClr val="accent2">
                    <a:lumMod val="75000"/>
                  </a:schemeClr>
                </a:solidFill>
              </a:rPr>
              <a:t>Marginal Probability, Conditional Probability, and Related Probability Concepts</a:t>
            </a:r>
          </a:p>
        </p:txBody>
      </p:sp>
      <p:sp>
        <p:nvSpPr>
          <p:cNvPr id="5"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GB" sz="2400" dirty="0"/>
              <a:t>Example 4-2 </a:t>
            </a:r>
          </a:p>
        </p:txBody>
      </p:sp>
      <p:sp>
        <p:nvSpPr>
          <p:cNvPr id="19459" name="Rectangle 3"/>
          <p:cNvSpPr>
            <a:spLocks noGrp="1" noChangeArrowheads="1"/>
          </p:cNvSpPr>
          <p:nvPr>
            <p:ph type="body" idx="1"/>
          </p:nvPr>
        </p:nvSpPr>
        <p:spPr>
          <a:xfrm>
            <a:off x="152400" y="1524000"/>
            <a:ext cx="8486775" cy="4114800"/>
          </a:xfrm>
        </p:spPr>
        <p:txBody>
          <a:bodyPr/>
          <a:lstStyle/>
          <a:p>
            <a:pPr eaLnBrk="1" hangingPunct="1">
              <a:buFont typeface="Wingdings" charset="2"/>
              <a:buChar char=" "/>
            </a:pPr>
            <a:r>
              <a:rPr lang="en-GB" sz="2000" dirty="0"/>
              <a:t>Draw the tree diagram for the experiment of tossing a coin twice.</a:t>
            </a:r>
          </a:p>
        </p:txBody>
      </p:sp>
      <p:sp>
        <p:nvSpPr>
          <p:cNvPr id="6"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GB" sz="2400" dirty="0"/>
              <a:t>Figure 4.9 Two Complementary Events</a:t>
            </a:r>
          </a:p>
        </p:txBody>
      </p:sp>
      <p:sp>
        <p:nvSpPr>
          <p:cNvPr id="7"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5681" y="1842866"/>
            <a:ext cx="4572638" cy="3172268"/>
          </a:xfrm>
          <a:prstGeom prst="rect">
            <a:avLst/>
          </a:prstGeo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GB" sz="2400" dirty="0"/>
              <a:t>Example 4-18</a:t>
            </a:r>
          </a:p>
        </p:txBody>
      </p:sp>
      <p:sp>
        <p:nvSpPr>
          <p:cNvPr id="74755" name="Rectangle 3"/>
          <p:cNvSpPr>
            <a:spLocks noGrp="1" noChangeArrowheads="1"/>
          </p:cNvSpPr>
          <p:nvPr>
            <p:ph type="body" idx="1"/>
          </p:nvPr>
        </p:nvSpPr>
        <p:spPr>
          <a:xfrm>
            <a:off x="152400" y="1524000"/>
            <a:ext cx="8631238" cy="4114800"/>
          </a:xfrm>
        </p:spPr>
        <p:txBody>
          <a:bodyPr/>
          <a:lstStyle/>
          <a:p>
            <a:pPr eaLnBrk="1" hangingPunct="1">
              <a:buFont typeface="Wingdings" charset="2"/>
              <a:buChar char=" "/>
            </a:pPr>
            <a:r>
              <a:rPr lang="en-GB" sz="2000" dirty="0"/>
              <a:t>In a group of 2000 taxpayers, 400 have been audited by the IRS at least once. If one taxpayer is randomly selected from this group, what are the two complementary events for this experiment, and what are their probabilities?</a:t>
            </a:r>
          </a:p>
        </p:txBody>
      </p:sp>
      <p:sp>
        <p:nvSpPr>
          <p:cNvPr id="6"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en-GB" sz="2400" dirty="0"/>
              <a:t>Example 4-18: Solution</a:t>
            </a:r>
          </a:p>
        </p:txBody>
      </p:sp>
      <p:sp>
        <p:nvSpPr>
          <p:cNvPr id="75779" name="Rectangle 3"/>
          <p:cNvSpPr>
            <a:spLocks noGrp="1" noChangeArrowheads="1"/>
          </p:cNvSpPr>
          <p:nvPr>
            <p:ph type="body" idx="1"/>
          </p:nvPr>
        </p:nvSpPr>
        <p:spPr>
          <a:xfrm>
            <a:off x="203200" y="1600200"/>
            <a:ext cx="8331200" cy="4114800"/>
          </a:xfrm>
        </p:spPr>
        <p:txBody>
          <a:bodyPr/>
          <a:lstStyle/>
          <a:p>
            <a:pPr eaLnBrk="1" hangingPunct="1">
              <a:lnSpc>
                <a:spcPct val="80000"/>
              </a:lnSpc>
              <a:buFont typeface="Wingdings" charset="2"/>
              <a:buNone/>
            </a:pPr>
            <a:r>
              <a:rPr lang="en-GB" sz="2000" dirty="0"/>
              <a:t>   The two complementary events for this experiment are</a:t>
            </a:r>
          </a:p>
          <a:p>
            <a:pPr lvl="1" eaLnBrk="1" hangingPunct="1">
              <a:lnSpc>
                <a:spcPct val="80000"/>
              </a:lnSpc>
              <a:buSzPct val="60000"/>
            </a:pPr>
            <a:r>
              <a:rPr lang="en-GB" sz="2000" i="1" dirty="0"/>
              <a:t>A</a:t>
            </a:r>
            <a:r>
              <a:rPr lang="en-GB" sz="2000" dirty="0"/>
              <a:t> = the selected taxpayer has been audited by the IRS at least once</a:t>
            </a:r>
          </a:p>
          <a:p>
            <a:pPr lvl="1" eaLnBrk="1" hangingPunct="1">
              <a:lnSpc>
                <a:spcPct val="80000"/>
              </a:lnSpc>
              <a:buSzPct val="60000"/>
            </a:pPr>
            <a:r>
              <a:rPr lang="en-GB" sz="2000" i="1" dirty="0"/>
              <a:t>Ā</a:t>
            </a:r>
            <a:r>
              <a:rPr lang="en-GB" sz="2000" dirty="0"/>
              <a:t> = the selected taxpayer has never been audited by the IRS</a:t>
            </a:r>
          </a:p>
          <a:p>
            <a:pPr eaLnBrk="1" hangingPunct="1">
              <a:lnSpc>
                <a:spcPct val="80000"/>
              </a:lnSpc>
            </a:pPr>
            <a:endParaRPr lang="en-GB" sz="2400" dirty="0"/>
          </a:p>
          <a:p>
            <a:pPr eaLnBrk="1" hangingPunct="1">
              <a:lnSpc>
                <a:spcPct val="80000"/>
              </a:lnSpc>
              <a:buFont typeface="Wingdings" charset="2"/>
              <a:buNone/>
            </a:pPr>
            <a:r>
              <a:rPr lang="en-GB" sz="2400" dirty="0"/>
              <a:t>   </a:t>
            </a:r>
            <a:r>
              <a:rPr lang="en-GB" sz="2000" dirty="0"/>
              <a:t>The probabilities of the complementary events are</a:t>
            </a:r>
            <a:br>
              <a:rPr lang="en-GB" sz="2000" dirty="0"/>
            </a:br>
            <a:endParaRPr lang="en-GB" sz="2000" dirty="0"/>
          </a:p>
          <a:p>
            <a:pPr eaLnBrk="1" hangingPunct="1">
              <a:lnSpc>
                <a:spcPct val="80000"/>
              </a:lnSpc>
              <a:buFont typeface="Wingdings" charset="2"/>
              <a:buNone/>
            </a:pPr>
            <a:r>
              <a:rPr lang="en-GB" sz="2000" dirty="0"/>
              <a:t>    	</a:t>
            </a:r>
            <a:r>
              <a:rPr lang="en-GB" sz="2000" i="1" dirty="0"/>
              <a:t>P </a:t>
            </a:r>
            <a:r>
              <a:rPr lang="en-GB" sz="2000" dirty="0"/>
              <a:t>(</a:t>
            </a:r>
            <a:r>
              <a:rPr lang="en-GB" sz="2000" i="1" dirty="0"/>
              <a:t>A</a:t>
            </a:r>
            <a:r>
              <a:rPr lang="en-GB" sz="2000" dirty="0"/>
              <a:t>) = 400/2000 = .20  and</a:t>
            </a:r>
            <a:br>
              <a:rPr lang="en-GB" sz="2000" dirty="0"/>
            </a:br>
            <a:endParaRPr lang="en-GB" sz="2000" dirty="0"/>
          </a:p>
          <a:p>
            <a:pPr eaLnBrk="1" hangingPunct="1">
              <a:lnSpc>
                <a:spcPct val="80000"/>
              </a:lnSpc>
              <a:buFont typeface="Wingdings" charset="2"/>
              <a:buNone/>
            </a:pPr>
            <a:r>
              <a:rPr lang="en-GB" sz="2000" dirty="0"/>
              <a:t>    	</a:t>
            </a:r>
            <a:r>
              <a:rPr lang="en-GB" sz="2000" i="1" dirty="0"/>
              <a:t>P </a:t>
            </a:r>
            <a:r>
              <a:rPr lang="en-GB" sz="2000" dirty="0"/>
              <a:t>(</a:t>
            </a:r>
            <a:r>
              <a:rPr lang="en-GB" sz="2000" i="1" dirty="0"/>
              <a:t>Ā</a:t>
            </a:r>
            <a:r>
              <a:rPr lang="en-GB" sz="2000" dirty="0"/>
              <a:t>) = 1600/2000 = .80</a:t>
            </a:r>
          </a:p>
        </p:txBody>
      </p:sp>
      <p:sp>
        <p:nvSpPr>
          <p:cNvPr id="6"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6802" name="Rectangle 2"/>
              <p:cNvSpPr>
                <a:spLocks noGrp="1" noChangeArrowheads="1"/>
              </p:cNvSpPr>
              <p:nvPr>
                <p:ph type="title"/>
              </p:nvPr>
            </p:nvSpPr>
            <p:spPr/>
            <p:txBody>
              <a:bodyPr/>
              <a:lstStyle/>
              <a:p>
                <a:pPr eaLnBrk="1" hangingPunct="1"/>
                <a:r>
                  <a:rPr lang="en-GB" sz="2400" dirty="0"/>
                  <a:t>Figure 4.10 Complementary Events A and </a:t>
                </a:r>
                <a14:m>
                  <m:oMath xmlns:m="http://schemas.openxmlformats.org/officeDocument/2006/math">
                    <m:acc>
                      <m:accPr>
                        <m:chr m:val="̅"/>
                        <m:ctrlPr>
                          <a:rPr lang="en-GB" sz="2400" i="1" smtClean="0">
                            <a:latin typeface="Cambria Math" panose="02040503050406030204" pitchFamily="18" charset="0"/>
                          </a:rPr>
                        </m:ctrlPr>
                      </m:accPr>
                      <m:e>
                        <m:r>
                          <m:rPr>
                            <m:sty m:val="p"/>
                          </m:rPr>
                          <a:rPr lang="en-US" sz="2400" b="0" i="0" smtClean="0">
                            <a:latin typeface="Cambria Math" panose="02040503050406030204" pitchFamily="18" charset="0"/>
                          </a:rPr>
                          <m:t>A</m:t>
                        </m:r>
                      </m:e>
                    </m:acc>
                  </m:oMath>
                </a14:m>
                <a:endParaRPr lang="en-GB" sz="2400" dirty="0"/>
              </a:p>
            </p:txBody>
          </p:sp>
        </mc:Choice>
        <mc:Fallback xmlns="">
          <p:sp>
            <p:nvSpPr>
              <p:cNvPr id="76802" name="Rectangle 2"/>
              <p:cNvSpPr>
                <a:spLocks noGrp="1" noRot="1" noChangeAspect="1" noMove="1" noResize="1" noEditPoints="1" noAdjustHandles="1" noChangeArrowheads="1" noChangeShapeType="1" noTextEdit="1"/>
              </p:cNvSpPr>
              <p:nvPr>
                <p:ph type="title"/>
              </p:nvPr>
            </p:nvSpPr>
            <p:spPr>
              <a:blipFill rotWithShape="0">
                <a:blip r:embed="rId3"/>
                <a:stretch>
                  <a:fillRect l="-1111" b="-12299"/>
                </a:stretch>
              </a:blipFill>
            </p:spPr>
            <p:txBody>
              <a:bodyPr/>
              <a:lstStyle/>
              <a:p>
                <a:r>
                  <a:rPr lang="en-US">
                    <a:noFill/>
                  </a:rPr>
                  <a:t> </a:t>
                </a:r>
              </a:p>
            </p:txBody>
          </p:sp>
        </mc:Fallback>
      </mc:AlternateContent>
      <p:sp>
        <p:nvSpPr>
          <p:cNvPr id="7"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pic>
        <p:nvPicPr>
          <p:cNvPr id="3" name="Picture 2"/>
          <p:cNvPicPr>
            <a:picLocks noChangeAspect="1"/>
          </p:cNvPicPr>
          <p:nvPr/>
        </p:nvPicPr>
        <p:blipFill>
          <a:blip r:embed="rId4"/>
          <a:stretch>
            <a:fillRect/>
          </a:stretch>
        </p:blipFill>
        <p:spPr>
          <a:xfrm>
            <a:off x="2133600" y="1828800"/>
            <a:ext cx="4450250" cy="3052763"/>
          </a:xfrm>
          <a:prstGeom prst="rect">
            <a:avLst/>
          </a:prstGeom>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en-GB" sz="2400" dirty="0"/>
              <a:t>Example 4-19</a:t>
            </a:r>
          </a:p>
        </p:txBody>
      </p:sp>
      <p:sp>
        <p:nvSpPr>
          <p:cNvPr id="77827" name="Rectangle 3"/>
          <p:cNvSpPr>
            <a:spLocks noGrp="1" noChangeArrowheads="1"/>
          </p:cNvSpPr>
          <p:nvPr>
            <p:ph type="body" idx="1"/>
          </p:nvPr>
        </p:nvSpPr>
        <p:spPr>
          <a:xfrm>
            <a:off x="431800" y="1524000"/>
            <a:ext cx="8559800" cy="1905000"/>
          </a:xfrm>
        </p:spPr>
        <p:txBody>
          <a:bodyPr/>
          <a:lstStyle/>
          <a:p>
            <a:pPr marL="0" indent="0">
              <a:buNone/>
            </a:pPr>
            <a:r>
              <a:rPr lang="en-US" sz="2000" dirty="0"/>
              <a:t>Refer to the information given in Table 4.7. Of the 500 adults, 325 drink coffee with sugar. Sup- pose one adult is randomly selected from these 500 adults, and let </a:t>
            </a:r>
            <a:r>
              <a:rPr lang="en-US" sz="2000" i="1" dirty="0"/>
              <a:t>A </a:t>
            </a:r>
            <a:r>
              <a:rPr lang="en-US" sz="2000" dirty="0"/>
              <a:t>be the event that this adult drinks coffee with sugar. What is the complement of event </a:t>
            </a:r>
            <a:r>
              <a:rPr lang="en-US" sz="2000" i="1" dirty="0"/>
              <a:t>A</a:t>
            </a:r>
            <a:r>
              <a:rPr lang="en-US" sz="2000" dirty="0"/>
              <a:t>? What are the probabilities of the two events</a:t>
            </a:r>
            <a:r>
              <a:rPr lang="en-GB" sz="2000" dirty="0"/>
              <a:t>?</a:t>
            </a:r>
          </a:p>
        </p:txBody>
      </p:sp>
      <p:sp>
        <p:nvSpPr>
          <p:cNvPr id="6"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en-GB" sz="2400" dirty="0"/>
              <a:t>Example 4-19: Solution</a:t>
            </a:r>
          </a:p>
        </p:txBody>
      </p:sp>
      <mc:AlternateContent xmlns:mc="http://schemas.openxmlformats.org/markup-compatibility/2006" xmlns:a14="http://schemas.microsoft.com/office/drawing/2010/main">
        <mc:Choice Requires="a14">
          <p:sp>
            <p:nvSpPr>
              <p:cNvPr id="78851" name="Rectangle 3"/>
              <p:cNvSpPr>
                <a:spLocks noGrp="1" noChangeArrowheads="1"/>
              </p:cNvSpPr>
              <p:nvPr>
                <p:ph type="body" idx="1"/>
              </p:nvPr>
            </p:nvSpPr>
            <p:spPr>
              <a:xfrm>
                <a:off x="428625" y="1524000"/>
                <a:ext cx="8258175" cy="4579937"/>
              </a:xfrm>
            </p:spPr>
            <p:txBody>
              <a:bodyPr/>
              <a:lstStyle/>
              <a:p>
                <a:pPr eaLnBrk="1" hangingPunct="1">
                  <a:lnSpc>
                    <a:spcPct val="80000"/>
                  </a:lnSpc>
                  <a:buFont typeface="Wingdings" charset="2"/>
                  <a:buNone/>
                </a:pPr>
                <a:r>
                  <a:rPr lang="en-GB" sz="2000" dirty="0"/>
                  <a:t>The two complementary events for this experiment are</a:t>
                </a:r>
              </a:p>
              <a:p>
                <a:pPr marL="457200" lvl="1" indent="0" eaLnBrk="1" hangingPunct="1">
                  <a:lnSpc>
                    <a:spcPct val="80000"/>
                  </a:lnSpc>
                  <a:buNone/>
                </a:pPr>
                <a:r>
                  <a:rPr lang="en-GB" sz="2000" i="1" dirty="0"/>
                  <a:t>A</a:t>
                </a:r>
                <a:r>
                  <a:rPr lang="en-GB" sz="2000" dirty="0"/>
                  <a:t> = the selected adult drinks coffee with sugar</a:t>
                </a:r>
              </a:p>
              <a:p>
                <a:pPr marL="457200" lvl="1" indent="0" eaLnBrk="1" hangingPunct="1">
                  <a:lnSpc>
                    <a:spcPct val="80000"/>
                  </a:lnSpc>
                  <a:buNone/>
                </a:pPr>
                <a:r>
                  <a:rPr lang="en-GB" sz="2000" i="1" dirty="0"/>
                  <a:t>Ā</a:t>
                </a:r>
                <a:r>
                  <a:rPr lang="en-GB" sz="2000" dirty="0"/>
                  <a:t> = the selected adult drinks coffee without sugar</a:t>
                </a:r>
              </a:p>
              <a:p>
                <a:pPr lvl="1" eaLnBrk="1" hangingPunct="1">
                  <a:lnSpc>
                    <a:spcPct val="80000"/>
                  </a:lnSpc>
                  <a:buFont typeface="Wingdings" charset="2"/>
                  <a:buNone/>
                </a:pPr>
                <a:endParaRPr lang="en-GB" sz="2000" dirty="0"/>
              </a:p>
              <a:p>
                <a:pPr eaLnBrk="1" hangingPunct="1">
                  <a:lnSpc>
                    <a:spcPct val="80000"/>
                  </a:lnSpc>
                  <a:buFont typeface="Wingdings" charset="2"/>
                  <a:buNone/>
                </a:pPr>
                <a:r>
                  <a:rPr lang="en-GB" sz="2000" dirty="0"/>
                  <a:t>The probabilities of the complementary events are</a:t>
                </a:r>
                <a:br>
                  <a:rPr lang="en-GB" sz="2000" dirty="0"/>
                </a:br>
                <a:endParaRPr lang="en-GB" sz="2000" dirty="0"/>
              </a:p>
              <a:p>
                <a:pPr eaLnBrk="1" hangingPunct="1">
                  <a:lnSpc>
                    <a:spcPct val="80000"/>
                  </a:lnSpc>
                  <a:buFont typeface="Wingdings" charset="2"/>
                  <a:buNone/>
                </a:pPr>
                <a:r>
                  <a:rPr lang="en-GB" sz="2000" dirty="0"/>
                  <a:t>  	</a:t>
                </a:r>
                <a:r>
                  <a:rPr lang="en-GB" sz="2000" i="1" dirty="0"/>
                  <a:t>P</a:t>
                </a:r>
                <a:r>
                  <a:rPr lang="en-GB" sz="2000" dirty="0"/>
                  <a:t>(</a:t>
                </a:r>
                <a:r>
                  <a:rPr lang="en-GB" sz="2000" i="1" dirty="0"/>
                  <a:t>A</a:t>
                </a:r>
                <a:r>
                  <a:rPr lang="en-GB" sz="2000" dirty="0"/>
                  <a:t>) = 325/500 = .65  and</a:t>
                </a:r>
              </a:p>
              <a:p>
                <a:pPr eaLnBrk="1" hangingPunct="1">
                  <a:lnSpc>
                    <a:spcPct val="80000"/>
                  </a:lnSpc>
                  <a:buFont typeface="Wingdings" charset="2"/>
                  <a:buNone/>
                </a:pPr>
                <a:r>
                  <a:rPr lang="en-GB" sz="2000" dirty="0"/>
                  <a:t>	</a:t>
                </a:r>
                <a:br>
                  <a:rPr lang="en-GB" sz="2000" dirty="0"/>
                </a:br>
                <a:r>
                  <a:rPr lang="en-GB" sz="2000" i="1" dirty="0"/>
                  <a:t>P</a:t>
                </a:r>
                <a:r>
                  <a:rPr lang="en-GB" sz="2000" dirty="0"/>
                  <a:t>(</a:t>
                </a:r>
                <a:r>
                  <a:rPr lang="en-US" sz="2000" i="1" dirty="0"/>
                  <a:t>Ā</a:t>
                </a:r>
                <a:r>
                  <a:rPr lang="en-GB" sz="2000" dirty="0"/>
                  <a:t>) = 175/500 = .35</a:t>
                </a:r>
              </a:p>
              <a:p>
                <a:pPr eaLnBrk="1" hangingPunct="1">
                  <a:lnSpc>
                    <a:spcPct val="80000"/>
                  </a:lnSpc>
                  <a:buFont typeface="Wingdings" charset="2"/>
                  <a:buNone/>
                </a:pPr>
                <a:endParaRPr lang="en-GB" sz="2000" dirty="0"/>
              </a:p>
              <a:p>
                <a:pPr eaLnBrk="1" hangingPunct="1">
                  <a:lnSpc>
                    <a:spcPct val="80000"/>
                  </a:lnSpc>
                  <a:buNone/>
                </a:pPr>
                <a:r>
                  <a:rPr lang="en-GB" sz="2000" dirty="0"/>
                  <a:t>Also we can observe, </a:t>
                </a:r>
                <a:r>
                  <a:rPr lang="en-US" sz="2000" dirty="0"/>
                  <a:t>the sum of these two probabilities is 1,</a:t>
                </a:r>
              </a:p>
              <a:p>
                <a:pPr eaLnBrk="1" hangingPunct="1">
                  <a:lnSpc>
                    <a:spcPct val="80000"/>
                  </a:lnSpc>
                  <a:buNone/>
                </a:pPr>
                <a:r>
                  <a:rPr lang="en-US" sz="2000" dirty="0"/>
                  <a:t>which should be the case with two complementary events.</a:t>
                </a:r>
              </a:p>
              <a:p>
                <a:pPr eaLnBrk="1" hangingPunct="1">
                  <a:lnSpc>
                    <a:spcPct val="80000"/>
                  </a:lnSpc>
                  <a:buNone/>
                </a:pPr>
                <a:r>
                  <a:rPr lang="en-US" sz="2000" dirty="0"/>
                  <a:t>Also, once we find </a:t>
                </a:r>
                <a:r>
                  <a:rPr lang="en-US" sz="2000" i="1" dirty="0"/>
                  <a:t>P</a:t>
                </a:r>
                <a:r>
                  <a:rPr lang="en-US" sz="2000" dirty="0"/>
                  <a:t>(</a:t>
                </a:r>
                <a:r>
                  <a:rPr lang="en-US" sz="2000" i="1" dirty="0"/>
                  <a:t>A</a:t>
                </a:r>
                <a:r>
                  <a:rPr lang="en-US" sz="2000" dirty="0"/>
                  <a:t>), we can find </a:t>
                </a:r>
                <a:r>
                  <a:rPr lang="en-US" sz="2000" i="1" dirty="0"/>
                  <a:t>P</a:t>
                </a:r>
                <a:r>
                  <a:rPr lang="en-US" sz="2000" dirty="0"/>
                  <a:t>(</a:t>
                </a:r>
                <a14:m>
                  <m:oMath xmlns:m="http://schemas.openxmlformats.org/officeDocument/2006/math">
                    <m:acc>
                      <m:accPr>
                        <m:chr m:val="̅"/>
                        <m:ctrlPr>
                          <a:rPr lang="en-US" sz="2000" b="1" i="1" smtClean="0">
                            <a:latin typeface="Cambria Math" panose="02040503050406030204" pitchFamily="18" charset="0"/>
                          </a:rPr>
                        </m:ctrlPr>
                      </m:accPr>
                      <m:e>
                        <m:r>
                          <a:rPr lang="en-US" sz="2000" b="1" i="0" smtClean="0">
                            <a:latin typeface="Cambria Math" panose="02040503050406030204" pitchFamily="18" charset="0"/>
                          </a:rPr>
                          <m:t>𝐀</m:t>
                        </m:r>
                      </m:e>
                    </m:acc>
                  </m:oMath>
                </a14:m>
                <a:r>
                  <a:rPr lang="en-US" sz="2000" dirty="0"/>
                  <a:t>) as:</a:t>
                </a:r>
              </a:p>
              <a:p>
                <a:pPr eaLnBrk="1" hangingPunct="1">
                  <a:lnSpc>
                    <a:spcPct val="80000"/>
                  </a:lnSpc>
                  <a:buNone/>
                </a:pPr>
                <a:r>
                  <a:rPr lang="en-US" sz="2000" dirty="0"/>
                  <a:t>       </a:t>
                </a:r>
                <a:r>
                  <a:rPr lang="en-US" sz="2000" i="1" dirty="0"/>
                  <a:t>P</a:t>
                </a:r>
                <a:r>
                  <a:rPr lang="en-US" sz="2000" dirty="0"/>
                  <a:t>(</a:t>
                </a:r>
                <a14:m>
                  <m:oMath xmlns:m="http://schemas.openxmlformats.org/officeDocument/2006/math">
                    <m:acc>
                      <m:accPr>
                        <m:chr m:val="̅"/>
                        <m:ctrlPr>
                          <a:rPr lang="en-US" sz="2000" b="1" i="1">
                            <a:latin typeface="Cambria Math" panose="02040503050406030204" pitchFamily="18" charset="0"/>
                          </a:rPr>
                        </m:ctrlPr>
                      </m:accPr>
                      <m:e>
                        <m:r>
                          <a:rPr lang="en-US" sz="2000" b="1">
                            <a:latin typeface="Cambria Math" panose="02040503050406030204" pitchFamily="18" charset="0"/>
                          </a:rPr>
                          <m:t>𝐀</m:t>
                        </m:r>
                      </m:e>
                    </m:acc>
                  </m:oMath>
                </a14:m>
                <a:r>
                  <a:rPr lang="en-US" sz="2000" dirty="0"/>
                  <a:t>) = 1 – </a:t>
                </a:r>
                <a:r>
                  <a:rPr lang="en-US" sz="2000" i="1" dirty="0"/>
                  <a:t>P</a:t>
                </a:r>
                <a:r>
                  <a:rPr lang="en-US" sz="2000" dirty="0"/>
                  <a:t>(A) = 1 – .65 = .35</a:t>
                </a:r>
                <a:endParaRPr lang="en-GB" sz="2000" dirty="0"/>
              </a:p>
            </p:txBody>
          </p:sp>
        </mc:Choice>
        <mc:Fallback xmlns="">
          <p:sp>
            <p:nvSpPr>
              <p:cNvPr id="78851" name="Rectangle 3"/>
              <p:cNvSpPr>
                <a:spLocks noGrp="1" noRot="1" noChangeAspect="1" noMove="1" noResize="1" noEditPoints="1" noAdjustHandles="1" noChangeArrowheads="1" noChangeShapeType="1" noTextEdit="1"/>
              </p:cNvSpPr>
              <p:nvPr>
                <p:ph type="body" idx="1"/>
              </p:nvPr>
            </p:nvSpPr>
            <p:spPr>
              <a:xfrm>
                <a:off x="428625" y="1524000"/>
                <a:ext cx="8258175" cy="4579937"/>
              </a:xfrm>
              <a:blipFill rotWithShape="0">
                <a:blip r:embed="rId3"/>
                <a:stretch>
                  <a:fillRect l="-738" t="-1997"/>
                </a:stretch>
              </a:blipFill>
            </p:spPr>
            <p:txBody>
              <a:bodyPr/>
              <a:lstStyle/>
              <a:p>
                <a:r>
                  <a:rPr lang="en-US">
                    <a:noFill/>
                  </a:rPr>
                  <a:t> </a:t>
                </a:r>
              </a:p>
            </p:txBody>
          </p:sp>
        </mc:Fallback>
      </mc:AlternateContent>
      <p:sp>
        <p:nvSpPr>
          <p:cNvPr id="6"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n-GB" sz="2400" dirty="0"/>
              <a:t>Figure 4.11 Complementary Events Drinking Coffee with or without Sugar</a:t>
            </a:r>
          </a:p>
        </p:txBody>
      </p:sp>
      <p:sp>
        <p:nvSpPr>
          <p:cNvPr id="7"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pic>
        <p:nvPicPr>
          <p:cNvPr id="3" name="Picture 2"/>
          <p:cNvPicPr>
            <a:picLocks noChangeAspect="1"/>
          </p:cNvPicPr>
          <p:nvPr/>
        </p:nvPicPr>
        <p:blipFill>
          <a:blip r:embed="rId3"/>
          <a:stretch>
            <a:fillRect/>
          </a:stretch>
        </p:blipFill>
        <p:spPr>
          <a:xfrm>
            <a:off x="1752600" y="1752600"/>
            <a:ext cx="4995863" cy="3492549"/>
          </a:xfrm>
          <a:prstGeom prst="rect">
            <a:avLst/>
          </a:prstGeom>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457200" y="304800"/>
            <a:ext cx="8229600" cy="1139825"/>
          </a:xfrm>
        </p:spPr>
        <p:txBody>
          <a:bodyPr/>
          <a:lstStyle/>
          <a:p>
            <a:pPr eaLnBrk="1" hangingPunct="1"/>
            <a:r>
              <a:rPr lang="en-US" sz="2400" b="1" dirty="0">
                <a:solidFill>
                  <a:srgbClr val="002060"/>
                </a:solidFill>
              </a:rPr>
              <a:t>4.4. Intersection of Events and the Multiplication Rule</a:t>
            </a:r>
            <a:endParaRPr lang="en-GB" sz="2400" b="1" dirty="0">
              <a:solidFill>
                <a:srgbClr val="002060"/>
              </a:solidFill>
            </a:endParaRPr>
          </a:p>
        </p:txBody>
      </p:sp>
      <p:sp>
        <p:nvSpPr>
          <p:cNvPr id="80899" name="Rectangle 3"/>
          <p:cNvSpPr>
            <a:spLocks noGrp="1" noChangeArrowheads="1"/>
          </p:cNvSpPr>
          <p:nvPr>
            <p:ph type="body" idx="1"/>
          </p:nvPr>
        </p:nvSpPr>
        <p:spPr>
          <a:xfrm>
            <a:off x="76200" y="1584325"/>
            <a:ext cx="8458200" cy="3368675"/>
          </a:xfrm>
        </p:spPr>
        <p:txBody>
          <a:bodyPr/>
          <a:lstStyle/>
          <a:p>
            <a:pPr eaLnBrk="1" hangingPunct="1">
              <a:buFont typeface="Wingdings" charset="2"/>
              <a:buChar char=" "/>
            </a:pPr>
            <a:r>
              <a:rPr lang="en-GB" sz="2000" dirty="0">
                <a:solidFill>
                  <a:schemeClr val="folHlink"/>
                </a:solidFill>
              </a:rPr>
              <a:t>Intersection of Events</a:t>
            </a:r>
          </a:p>
          <a:p>
            <a:pPr eaLnBrk="1" hangingPunct="1">
              <a:buFont typeface="Wingdings" charset="2"/>
              <a:buChar char=" "/>
            </a:pPr>
            <a:endParaRPr lang="en-GB" sz="2000" dirty="0">
              <a:solidFill>
                <a:schemeClr val="folHlink"/>
              </a:solidFill>
            </a:endParaRPr>
          </a:p>
          <a:p>
            <a:pPr eaLnBrk="1" hangingPunct="1">
              <a:buFont typeface="Wingdings" charset="2"/>
              <a:buChar char=" "/>
            </a:pPr>
            <a:r>
              <a:rPr lang="en-GB" sz="2000" dirty="0">
                <a:solidFill>
                  <a:schemeClr val="folHlink"/>
                </a:solidFill>
              </a:rPr>
              <a:t>Definition</a:t>
            </a:r>
          </a:p>
          <a:p>
            <a:pPr eaLnBrk="1" hangingPunct="1">
              <a:buFont typeface="Wingdings" charset="2"/>
              <a:buChar char=" "/>
            </a:pPr>
            <a:r>
              <a:rPr lang="en-GB" sz="2000" dirty="0"/>
              <a:t>Let </a:t>
            </a:r>
            <a:r>
              <a:rPr lang="en-GB" sz="2000" i="1" dirty="0"/>
              <a:t>A</a:t>
            </a:r>
            <a:r>
              <a:rPr lang="en-GB" sz="2000" dirty="0"/>
              <a:t> and </a:t>
            </a:r>
            <a:r>
              <a:rPr lang="en-GB" sz="2000" i="1" dirty="0"/>
              <a:t>B</a:t>
            </a:r>
            <a:r>
              <a:rPr lang="en-GB" sz="2000" dirty="0"/>
              <a:t> be two events defined in a sample space. The </a:t>
            </a:r>
            <a:r>
              <a:rPr lang="en-GB" sz="2000" b="1" i="1" u="sng" dirty="0">
                <a:solidFill>
                  <a:schemeClr val="hlink"/>
                </a:solidFill>
              </a:rPr>
              <a:t>intersection</a:t>
            </a:r>
            <a:r>
              <a:rPr lang="en-GB" sz="2000" dirty="0"/>
              <a:t> of </a:t>
            </a:r>
            <a:r>
              <a:rPr lang="en-GB" sz="2000" i="1" dirty="0"/>
              <a:t>A</a:t>
            </a:r>
            <a:r>
              <a:rPr lang="en-GB" sz="2000" dirty="0"/>
              <a:t> and </a:t>
            </a:r>
            <a:r>
              <a:rPr lang="en-GB" sz="2000" i="1" dirty="0"/>
              <a:t>B</a:t>
            </a:r>
            <a:r>
              <a:rPr lang="en-GB" sz="2000" dirty="0"/>
              <a:t> represents the collection of all outcomes that are common to both </a:t>
            </a:r>
            <a:r>
              <a:rPr lang="en-GB" sz="2000" i="1" dirty="0"/>
              <a:t>A</a:t>
            </a:r>
            <a:r>
              <a:rPr lang="en-GB" sz="2000" dirty="0"/>
              <a:t> and </a:t>
            </a:r>
            <a:r>
              <a:rPr lang="en-GB" sz="2000" i="1" dirty="0"/>
              <a:t>B</a:t>
            </a:r>
            <a:r>
              <a:rPr lang="en-GB" sz="2000" dirty="0"/>
              <a:t> and is denoted by</a:t>
            </a:r>
          </a:p>
          <a:p>
            <a:pPr eaLnBrk="1" hangingPunct="1">
              <a:buFont typeface="Wingdings" charset="2"/>
              <a:buChar char=" "/>
            </a:pPr>
            <a:r>
              <a:rPr lang="en-GB" sz="2000" dirty="0"/>
              <a:t>                                (</a:t>
            </a:r>
            <a:r>
              <a:rPr lang="en-GB" sz="2000" i="1" dirty="0"/>
              <a:t>A</a:t>
            </a:r>
            <a:r>
              <a:rPr lang="en-GB" sz="2000" dirty="0"/>
              <a:t>  and  </a:t>
            </a:r>
            <a:r>
              <a:rPr lang="en-GB" sz="2000" i="1" dirty="0"/>
              <a:t>B</a:t>
            </a:r>
            <a:r>
              <a:rPr lang="en-GB" sz="2000" dirty="0"/>
              <a:t>)</a:t>
            </a:r>
          </a:p>
        </p:txBody>
      </p:sp>
      <p:sp>
        <p:nvSpPr>
          <p:cNvPr id="7"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r>
              <a:rPr lang="en-GB" sz="2400" dirty="0"/>
              <a:t>Figure 4.12 Intersection of Events </a:t>
            </a:r>
            <a:r>
              <a:rPr lang="en-GB" sz="2400" i="1" dirty="0"/>
              <a:t>A</a:t>
            </a:r>
            <a:r>
              <a:rPr lang="en-GB" sz="2400" dirty="0"/>
              <a:t> and </a:t>
            </a:r>
            <a:r>
              <a:rPr lang="en-GB" sz="2400" i="1" dirty="0"/>
              <a:t>B</a:t>
            </a:r>
            <a:endParaRPr lang="en-GB" sz="2400" dirty="0"/>
          </a:p>
        </p:txBody>
      </p:sp>
      <p:sp>
        <p:nvSpPr>
          <p:cNvPr id="7"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pic>
        <p:nvPicPr>
          <p:cNvPr id="3" name="Picture 2"/>
          <p:cNvPicPr>
            <a:picLocks noChangeAspect="1"/>
          </p:cNvPicPr>
          <p:nvPr/>
        </p:nvPicPr>
        <p:blipFill>
          <a:blip r:embed="rId3"/>
          <a:stretch>
            <a:fillRect/>
          </a:stretch>
        </p:blipFill>
        <p:spPr>
          <a:xfrm>
            <a:off x="1981200" y="1705274"/>
            <a:ext cx="4748213" cy="4229637"/>
          </a:xfrm>
          <a:prstGeom prst="rect">
            <a:avLst/>
          </a:prstGeom>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2400" dirty="0">
                <a:solidFill>
                  <a:schemeClr val="accent2">
                    <a:lumMod val="75000"/>
                  </a:schemeClr>
                </a:solidFill>
              </a:rPr>
              <a:t>Intersection of Events and the Multiplication Rule</a:t>
            </a:r>
            <a:endParaRPr lang="en-GB" sz="2400" dirty="0">
              <a:solidFill>
                <a:schemeClr val="accent2">
                  <a:lumMod val="75000"/>
                </a:schemeClr>
              </a:solidFill>
            </a:endParaRPr>
          </a:p>
        </p:txBody>
      </p:sp>
      <p:sp>
        <p:nvSpPr>
          <p:cNvPr id="82947" name="Rectangle 3"/>
          <p:cNvSpPr>
            <a:spLocks noGrp="1" noChangeArrowheads="1"/>
          </p:cNvSpPr>
          <p:nvPr>
            <p:ph type="body" idx="1"/>
          </p:nvPr>
        </p:nvSpPr>
        <p:spPr>
          <a:xfrm>
            <a:off x="131762" y="1600200"/>
            <a:ext cx="8631238" cy="4114800"/>
          </a:xfrm>
        </p:spPr>
        <p:txBody>
          <a:bodyPr/>
          <a:lstStyle/>
          <a:p>
            <a:pPr eaLnBrk="1" hangingPunct="1">
              <a:buFont typeface="Wingdings" charset="2"/>
              <a:buChar char=" "/>
            </a:pPr>
            <a:r>
              <a:rPr lang="en-GB" sz="2000" dirty="0">
                <a:solidFill>
                  <a:schemeClr val="hlink"/>
                </a:solidFill>
              </a:rPr>
              <a:t>Multiplication Rule</a:t>
            </a:r>
          </a:p>
          <a:p>
            <a:pPr eaLnBrk="1" hangingPunct="1">
              <a:buFont typeface="Wingdings" charset="2"/>
              <a:buChar char=" "/>
            </a:pPr>
            <a:endParaRPr lang="en-GB" sz="2000" dirty="0">
              <a:solidFill>
                <a:schemeClr val="hlink"/>
              </a:solidFill>
            </a:endParaRPr>
          </a:p>
          <a:p>
            <a:pPr eaLnBrk="1" hangingPunct="1">
              <a:buFont typeface="Wingdings" charset="2"/>
              <a:buChar char=" "/>
            </a:pPr>
            <a:r>
              <a:rPr lang="en-GB" sz="2000" dirty="0">
                <a:solidFill>
                  <a:schemeClr val="folHlink"/>
                </a:solidFill>
              </a:rPr>
              <a:t>Definition</a:t>
            </a:r>
          </a:p>
          <a:p>
            <a:pPr eaLnBrk="1" hangingPunct="1">
              <a:buFont typeface="Wingdings" charset="2"/>
              <a:buChar char=" "/>
            </a:pPr>
            <a:r>
              <a:rPr lang="en-GB" sz="2000" dirty="0"/>
              <a:t>The probability of the intersection of two events is called their </a:t>
            </a:r>
            <a:r>
              <a:rPr lang="en-GB" sz="2000" b="1" i="1" u="sng" dirty="0">
                <a:solidFill>
                  <a:schemeClr val="hlink"/>
                </a:solidFill>
              </a:rPr>
              <a:t>joint probability</a:t>
            </a:r>
            <a:r>
              <a:rPr lang="en-GB" sz="2000" dirty="0"/>
              <a:t>. It is written as    </a:t>
            </a:r>
          </a:p>
          <a:p>
            <a:pPr eaLnBrk="1" hangingPunct="1">
              <a:buFont typeface="Wingdings" charset="2"/>
              <a:buChar char=" "/>
            </a:pPr>
            <a:r>
              <a:rPr lang="en-GB" sz="2000" dirty="0"/>
              <a:t>              </a:t>
            </a:r>
          </a:p>
          <a:p>
            <a:pPr algn="ctr" eaLnBrk="1" hangingPunct="1">
              <a:buFont typeface="Wingdings" charset="2"/>
              <a:buChar char=" "/>
            </a:pPr>
            <a:r>
              <a:rPr lang="en-GB" sz="2000" i="1" dirty="0"/>
              <a:t>P</a:t>
            </a:r>
            <a:r>
              <a:rPr lang="en-GB" sz="2000" dirty="0"/>
              <a:t>(</a:t>
            </a:r>
            <a:r>
              <a:rPr lang="en-GB" sz="2000" i="1" dirty="0"/>
              <a:t>A</a:t>
            </a:r>
            <a:r>
              <a:rPr lang="en-GB" sz="2000" dirty="0"/>
              <a:t> and </a:t>
            </a:r>
            <a:r>
              <a:rPr lang="en-GB" sz="2000" i="1" dirty="0"/>
              <a:t>B</a:t>
            </a:r>
            <a:r>
              <a:rPr lang="en-GB" sz="2000" dirty="0"/>
              <a:t>)</a:t>
            </a:r>
          </a:p>
        </p:txBody>
      </p:sp>
      <p:sp>
        <p:nvSpPr>
          <p:cNvPr id="6"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GB" sz="2400" dirty="0"/>
              <a:t>Example 4-2: Solution</a:t>
            </a:r>
            <a:br>
              <a:rPr lang="en-GB" sz="2400" dirty="0"/>
            </a:br>
            <a:r>
              <a:rPr lang="en-GB" sz="2400" dirty="0"/>
              <a:t>Figure 4.2 Tree Diagram for Two Tosses of a Coin</a:t>
            </a:r>
          </a:p>
        </p:txBody>
      </p:sp>
      <p:sp>
        <p:nvSpPr>
          <p:cNvPr id="6"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600200"/>
            <a:ext cx="3429000" cy="349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r>
              <a:rPr lang="en-US" sz="2400" dirty="0">
                <a:solidFill>
                  <a:schemeClr val="accent2">
                    <a:lumMod val="75000"/>
                  </a:schemeClr>
                </a:solidFill>
              </a:rPr>
              <a:t>Intersection of Events and the Multiplication Rule</a:t>
            </a:r>
            <a:endParaRPr lang="en-GB" sz="2400" dirty="0"/>
          </a:p>
        </p:txBody>
      </p:sp>
      <p:sp>
        <p:nvSpPr>
          <p:cNvPr id="83971" name="Rectangle 3"/>
          <p:cNvSpPr>
            <a:spLocks noGrp="1" noChangeArrowheads="1"/>
          </p:cNvSpPr>
          <p:nvPr>
            <p:ph type="body" idx="1"/>
          </p:nvPr>
        </p:nvSpPr>
        <p:spPr>
          <a:xfrm>
            <a:off x="131762" y="1600200"/>
            <a:ext cx="8631238" cy="3048000"/>
          </a:xfrm>
        </p:spPr>
        <p:txBody>
          <a:bodyPr/>
          <a:lstStyle/>
          <a:p>
            <a:pPr eaLnBrk="1" hangingPunct="1">
              <a:buFont typeface="Wingdings" charset="2"/>
              <a:buChar char=" "/>
            </a:pPr>
            <a:r>
              <a:rPr lang="en-GB" sz="2000" dirty="0">
                <a:solidFill>
                  <a:schemeClr val="hlink"/>
                </a:solidFill>
              </a:rPr>
              <a:t>Multiplication Rule to Calculate the Probability of Independent Events</a:t>
            </a:r>
          </a:p>
          <a:p>
            <a:pPr eaLnBrk="1" hangingPunct="1">
              <a:buFont typeface="Wingdings" charset="2"/>
              <a:buChar char=" "/>
            </a:pPr>
            <a:endParaRPr lang="en-GB" sz="2000" dirty="0"/>
          </a:p>
          <a:p>
            <a:pPr eaLnBrk="1" hangingPunct="1">
              <a:buFont typeface="Wingdings" charset="2"/>
              <a:buChar char=" "/>
            </a:pPr>
            <a:r>
              <a:rPr lang="en-GB" sz="2000" dirty="0"/>
              <a:t>The probability of the intersection of two independent events </a:t>
            </a:r>
            <a:r>
              <a:rPr lang="en-GB" sz="2000" i="1" dirty="0"/>
              <a:t>A</a:t>
            </a:r>
            <a:r>
              <a:rPr lang="en-GB" sz="2000" dirty="0"/>
              <a:t> and </a:t>
            </a:r>
            <a:r>
              <a:rPr lang="en-GB" sz="2000" i="1" dirty="0"/>
              <a:t>B</a:t>
            </a:r>
            <a:r>
              <a:rPr lang="en-GB" sz="2000" dirty="0"/>
              <a:t> is</a:t>
            </a:r>
          </a:p>
          <a:p>
            <a:pPr algn="ctr" eaLnBrk="1" hangingPunct="1">
              <a:buFont typeface="Wingdings" charset="2"/>
              <a:buChar char=" "/>
            </a:pPr>
            <a:endParaRPr lang="en-GB" sz="2000" i="1" dirty="0"/>
          </a:p>
          <a:p>
            <a:pPr algn="ctr" eaLnBrk="1" hangingPunct="1">
              <a:buFont typeface="Wingdings" charset="2"/>
              <a:buChar char=" "/>
            </a:pPr>
            <a:r>
              <a:rPr lang="en-GB" sz="2000" i="1" dirty="0"/>
              <a:t>P</a:t>
            </a:r>
            <a:r>
              <a:rPr lang="en-GB" sz="2000" dirty="0"/>
              <a:t>(</a:t>
            </a:r>
            <a:r>
              <a:rPr lang="en-GB" sz="2000" i="1" dirty="0"/>
              <a:t>A</a:t>
            </a:r>
            <a:r>
              <a:rPr lang="en-GB" sz="2000" dirty="0"/>
              <a:t> and </a:t>
            </a:r>
            <a:r>
              <a:rPr lang="en-GB" sz="2000" i="1" dirty="0"/>
              <a:t>B</a:t>
            </a:r>
            <a:r>
              <a:rPr lang="en-GB" sz="2000" dirty="0"/>
              <a:t>) = </a:t>
            </a:r>
            <a:r>
              <a:rPr lang="en-GB" sz="2000" i="1" dirty="0"/>
              <a:t>P</a:t>
            </a:r>
            <a:r>
              <a:rPr lang="en-GB" sz="2000" dirty="0"/>
              <a:t>(</a:t>
            </a:r>
            <a:r>
              <a:rPr lang="en-GB" sz="2000" i="1" dirty="0"/>
              <a:t>A</a:t>
            </a:r>
            <a:r>
              <a:rPr lang="en-GB" sz="2000" dirty="0"/>
              <a:t>) x </a:t>
            </a:r>
            <a:r>
              <a:rPr lang="en-GB" sz="2000" i="1" dirty="0"/>
              <a:t>P</a:t>
            </a:r>
            <a:r>
              <a:rPr lang="en-GB" sz="2000" dirty="0"/>
              <a:t>(</a:t>
            </a:r>
            <a:r>
              <a:rPr lang="en-GB" sz="2000" i="1" dirty="0"/>
              <a:t>B</a:t>
            </a:r>
            <a:r>
              <a:rPr lang="en-GB" sz="2000" dirty="0"/>
              <a:t>)</a:t>
            </a:r>
          </a:p>
          <a:p>
            <a:pPr algn="ctr" eaLnBrk="1" hangingPunct="1">
              <a:buFont typeface="Wingdings" charset="2"/>
              <a:buChar char=" "/>
            </a:pPr>
            <a:endParaRPr lang="en-GB" sz="2000" dirty="0"/>
          </a:p>
          <a:p>
            <a:pPr eaLnBrk="1" hangingPunct="1">
              <a:buFont typeface="Wingdings" charset="2"/>
              <a:buChar char=" "/>
            </a:pPr>
            <a:endParaRPr lang="en-GB" sz="2000" dirty="0"/>
          </a:p>
        </p:txBody>
      </p:sp>
      <p:sp>
        <p:nvSpPr>
          <p:cNvPr id="6"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spTree>
    <p:extLst>
      <p:ext uri="{BB962C8B-B14F-4D97-AF65-F5344CB8AC3E}">
        <p14:creationId xmlns:p14="http://schemas.microsoft.com/office/powerpoint/2010/main" val="137485788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r>
              <a:rPr lang="en-GB" sz="2400" dirty="0"/>
              <a:t>Example 4-20</a:t>
            </a:r>
          </a:p>
        </p:txBody>
      </p:sp>
      <p:sp>
        <p:nvSpPr>
          <p:cNvPr id="96259" name="Rectangle 3"/>
          <p:cNvSpPr>
            <a:spLocks noGrp="1" noChangeArrowheads="1"/>
          </p:cNvSpPr>
          <p:nvPr>
            <p:ph type="body" idx="1"/>
          </p:nvPr>
        </p:nvSpPr>
        <p:spPr>
          <a:xfrm>
            <a:off x="131762" y="1524000"/>
            <a:ext cx="8631238" cy="4114800"/>
          </a:xfrm>
        </p:spPr>
        <p:txBody>
          <a:bodyPr/>
          <a:lstStyle/>
          <a:p>
            <a:pPr eaLnBrk="1" hangingPunct="1">
              <a:buFont typeface="Wingdings" charset="2"/>
              <a:buChar char=" "/>
            </a:pPr>
            <a:r>
              <a:rPr lang="en-GB" sz="2000" dirty="0"/>
              <a:t>An office building has two fire detectors. The probability is .02 that any fire detector of this type will fail to go off during a fire. Find the probability that both of these fire detectors will fail to go off in case of a fire. </a:t>
            </a:r>
            <a:r>
              <a:rPr lang="en-US" sz="2000" dirty="0"/>
              <a:t>Assume that these two fire detectors are independent of each other.</a:t>
            </a:r>
            <a:br>
              <a:rPr lang="en-GB" sz="2000" dirty="0"/>
            </a:br>
            <a:endParaRPr lang="en-GB" sz="2000" dirty="0"/>
          </a:p>
        </p:txBody>
      </p:sp>
      <p:sp>
        <p:nvSpPr>
          <p:cNvPr id="6"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spTree>
    <p:extLst>
      <p:ext uri="{BB962C8B-B14F-4D97-AF65-F5344CB8AC3E}">
        <p14:creationId xmlns:p14="http://schemas.microsoft.com/office/powerpoint/2010/main" val="361341304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hangingPunct="1"/>
            <a:r>
              <a:rPr lang="en-GB" sz="2400" dirty="0"/>
              <a:t>Example 4-20: Solution</a:t>
            </a:r>
          </a:p>
        </p:txBody>
      </p:sp>
      <p:sp>
        <p:nvSpPr>
          <p:cNvPr id="97283" name="Rectangle 3"/>
          <p:cNvSpPr>
            <a:spLocks noGrp="1" noChangeArrowheads="1"/>
          </p:cNvSpPr>
          <p:nvPr>
            <p:ph type="body" idx="1"/>
          </p:nvPr>
        </p:nvSpPr>
        <p:spPr>
          <a:xfrm>
            <a:off x="533400" y="1600200"/>
            <a:ext cx="7924800" cy="4651375"/>
          </a:xfrm>
        </p:spPr>
        <p:txBody>
          <a:bodyPr/>
          <a:lstStyle/>
          <a:p>
            <a:pPr eaLnBrk="1" hangingPunct="1">
              <a:buFont typeface="Wingdings" charset="2"/>
              <a:buNone/>
            </a:pPr>
            <a:r>
              <a:rPr lang="en-GB" sz="2000" dirty="0"/>
              <a:t>We define the following two events: </a:t>
            </a:r>
          </a:p>
          <a:p>
            <a:pPr eaLnBrk="1" hangingPunct="1">
              <a:buFont typeface="Wingdings" charset="2"/>
              <a:buNone/>
            </a:pPr>
            <a:endParaRPr lang="en-GB" sz="2000" dirty="0"/>
          </a:p>
          <a:p>
            <a:pPr lvl="1" eaLnBrk="1" hangingPunct="1">
              <a:buFont typeface="Wingdings" charset="2"/>
              <a:buNone/>
            </a:pPr>
            <a:r>
              <a:rPr lang="en-GB" sz="2000" i="1" dirty="0"/>
              <a:t>A</a:t>
            </a:r>
            <a:r>
              <a:rPr lang="en-GB" sz="2000" dirty="0"/>
              <a:t> = the first fire detector fails to go off during a fire</a:t>
            </a:r>
          </a:p>
          <a:p>
            <a:pPr lvl="1" eaLnBrk="1" hangingPunct="1">
              <a:buFont typeface="Wingdings" charset="2"/>
              <a:buNone/>
            </a:pPr>
            <a:r>
              <a:rPr lang="en-GB" sz="2000" i="1" dirty="0"/>
              <a:t>B</a:t>
            </a:r>
            <a:r>
              <a:rPr lang="en-GB" sz="2000" dirty="0"/>
              <a:t> = the second fire detector fails to go off during a fire</a:t>
            </a:r>
          </a:p>
          <a:p>
            <a:pPr lvl="1" eaLnBrk="1" hangingPunct="1">
              <a:buFont typeface="Wingdings" charset="2"/>
              <a:buNone/>
            </a:pPr>
            <a:endParaRPr lang="en-GB" sz="2000" dirty="0"/>
          </a:p>
          <a:p>
            <a:pPr eaLnBrk="1" hangingPunct="1">
              <a:buFont typeface="Wingdings" charset="2"/>
              <a:buNone/>
            </a:pPr>
            <a:r>
              <a:rPr lang="en-GB" sz="2000" dirty="0"/>
              <a:t>Then, the joint probability of </a:t>
            </a:r>
            <a:r>
              <a:rPr lang="en-GB" sz="2000" i="1" dirty="0"/>
              <a:t>A</a:t>
            </a:r>
            <a:r>
              <a:rPr lang="en-GB" sz="2000" dirty="0"/>
              <a:t> and </a:t>
            </a:r>
            <a:r>
              <a:rPr lang="en-GB" sz="2000" i="1" dirty="0"/>
              <a:t>B </a:t>
            </a:r>
            <a:r>
              <a:rPr lang="en-GB" sz="2000" dirty="0"/>
              <a:t>is</a:t>
            </a:r>
          </a:p>
          <a:p>
            <a:pPr algn="ctr" eaLnBrk="1" hangingPunct="1">
              <a:buFont typeface="Wingdings" charset="2"/>
              <a:buNone/>
            </a:pPr>
            <a:r>
              <a:rPr lang="en-GB" sz="2000" i="1" dirty="0"/>
              <a:t>P</a:t>
            </a:r>
            <a:r>
              <a:rPr lang="en-GB" sz="2000" dirty="0"/>
              <a:t>(</a:t>
            </a:r>
            <a:r>
              <a:rPr lang="en-GB" sz="2000" i="1" dirty="0"/>
              <a:t>A</a:t>
            </a:r>
            <a:r>
              <a:rPr lang="en-GB" sz="2000" dirty="0"/>
              <a:t> and </a:t>
            </a:r>
            <a:r>
              <a:rPr lang="en-GB" sz="2000" i="1" dirty="0"/>
              <a:t>B</a:t>
            </a:r>
            <a:r>
              <a:rPr lang="en-GB" sz="2000" dirty="0"/>
              <a:t>) = </a:t>
            </a:r>
            <a:r>
              <a:rPr lang="en-GB" sz="2000" i="1" dirty="0"/>
              <a:t>P</a:t>
            </a:r>
            <a:r>
              <a:rPr lang="en-GB" sz="2000" dirty="0"/>
              <a:t>(</a:t>
            </a:r>
            <a:r>
              <a:rPr lang="en-GB" sz="2000" i="1" dirty="0"/>
              <a:t>A</a:t>
            </a:r>
            <a:r>
              <a:rPr lang="en-GB" sz="2000" dirty="0"/>
              <a:t>) x </a:t>
            </a:r>
            <a:r>
              <a:rPr lang="en-GB" sz="2000" i="1" dirty="0"/>
              <a:t>P</a:t>
            </a:r>
            <a:r>
              <a:rPr lang="en-GB" sz="2000" dirty="0"/>
              <a:t>(</a:t>
            </a:r>
            <a:r>
              <a:rPr lang="en-GB" sz="2000" i="1" dirty="0"/>
              <a:t>B</a:t>
            </a:r>
            <a:r>
              <a:rPr lang="en-GB" sz="2000" dirty="0"/>
              <a:t>) = (</a:t>
            </a:r>
            <a:r>
              <a:rPr lang="en-GB" sz="2000" b="1" i="1" dirty="0"/>
              <a:t>.</a:t>
            </a:r>
            <a:r>
              <a:rPr lang="en-GB" sz="2000" dirty="0"/>
              <a:t>02) x (.02) = .0004</a:t>
            </a:r>
          </a:p>
        </p:txBody>
      </p:sp>
      <p:sp>
        <p:nvSpPr>
          <p:cNvPr id="6"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spTree>
    <p:extLst>
      <p:ext uri="{BB962C8B-B14F-4D97-AF65-F5344CB8AC3E}">
        <p14:creationId xmlns:p14="http://schemas.microsoft.com/office/powerpoint/2010/main" val="370806279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r>
              <a:rPr lang="en-GB" sz="2400" dirty="0"/>
              <a:t>Example 4-21</a:t>
            </a:r>
          </a:p>
        </p:txBody>
      </p:sp>
      <p:sp>
        <p:nvSpPr>
          <p:cNvPr id="98307" name="Rectangle 3"/>
          <p:cNvSpPr>
            <a:spLocks noGrp="1" noChangeArrowheads="1"/>
          </p:cNvSpPr>
          <p:nvPr>
            <p:ph type="body" idx="1"/>
          </p:nvPr>
        </p:nvSpPr>
        <p:spPr>
          <a:xfrm>
            <a:off x="444500" y="1524000"/>
            <a:ext cx="8242300" cy="4114800"/>
          </a:xfrm>
        </p:spPr>
        <p:txBody>
          <a:bodyPr/>
          <a:lstStyle/>
          <a:p>
            <a:pPr marL="0" indent="0" eaLnBrk="1" hangingPunct="1">
              <a:lnSpc>
                <a:spcPct val="90000"/>
              </a:lnSpc>
              <a:buNone/>
            </a:pPr>
            <a:r>
              <a:rPr lang="en-US" sz="2000" dirty="0"/>
              <a:t>The probability that a college graduate will find a full-time job within three months after graduation from college is .27. Three college students, who will be graduating soon, are randomly selected. What is the probability that all three of them will find full-time jobs within three months after graduation from college?</a:t>
            </a:r>
            <a:endParaRPr lang="en-GB" sz="2000" dirty="0"/>
          </a:p>
        </p:txBody>
      </p:sp>
      <p:sp>
        <p:nvSpPr>
          <p:cNvPr id="6"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spTree>
    <p:extLst>
      <p:ext uri="{BB962C8B-B14F-4D97-AF65-F5344CB8AC3E}">
        <p14:creationId xmlns:p14="http://schemas.microsoft.com/office/powerpoint/2010/main" val="288704042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eaLnBrk="1" hangingPunct="1"/>
            <a:r>
              <a:rPr lang="en-GB" sz="2400" dirty="0"/>
              <a:t>Example 4-21: Solution</a:t>
            </a:r>
          </a:p>
        </p:txBody>
      </p:sp>
      <p:sp>
        <p:nvSpPr>
          <p:cNvPr id="99331" name="Rectangle 3"/>
          <p:cNvSpPr>
            <a:spLocks noGrp="1" noChangeArrowheads="1"/>
          </p:cNvSpPr>
          <p:nvPr>
            <p:ph type="body" idx="1"/>
          </p:nvPr>
        </p:nvSpPr>
        <p:spPr>
          <a:xfrm>
            <a:off x="457200" y="1524000"/>
            <a:ext cx="8174038" cy="2514600"/>
          </a:xfrm>
        </p:spPr>
        <p:txBody>
          <a:bodyPr/>
          <a:lstStyle/>
          <a:p>
            <a:pPr marL="0" indent="0" eaLnBrk="1" hangingPunct="1">
              <a:buNone/>
            </a:pPr>
            <a:r>
              <a:rPr lang="en-GB" sz="2000" dirty="0"/>
              <a:t>Let </a:t>
            </a:r>
            <a:r>
              <a:rPr lang="en-GB" sz="2000" i="1" dirty="0"/>
              <a:t>A</a:t>
            </a:r>
            <a:r>
              <a:rPr lang="en-GB" sz="2000" dirty="0"/>
              <a:t>, </a:t>
            </a:r>
            <a:r>
              <a:rPr lang="en-GB" sz="2000" i="1" dirty="0"/>
              <a:t>B</a:t>
            </a:r>
            <a:r>
              <a:rPr lang="en-GB" sz="2000" dirty="0"/>
              <a:t>, and </a:t>
            </a:r>
            <a:r>
              <a:rPr lang="en-GB" sz="2000" i="1" dirty="0"/>
              <a:t>C</a:t>
            </a:r>
            <a:r>
              <a:rPr lang="en-GB" sz="2000" dirty="0"/>
              <a:t> denote the events the first, second, and third </a:t>
            </a:r>
            <a:r>
              <a:rPr lang="en-US" sz="2000" dirty="0"/>
              <a:t>student</a:t>
            </a:r>
            <a:r>
              <a:rPr lang="en-GB" sz="2000" dirty="0"/>
              <a:t>, respectively,</a:t>
            </a:r>
            <a:r>
              <a:rPr lang="en-US" sz="2000" dirty="0"/>
              <a:t> finds a full-time job within three months after graduation from college</a:t>
            </a:r>
            <a:r>
              <a:rPr lang="en-GB" sz="2000" dirty="0"/>
              <a:t>. Hence,</a:t>
            </a:r>
          </a:p>
          <a:p>
            <a:pPr marL="609600" indent="-609600" eaLnBrk="1" hangingPunct="1">
              <a:buFont typeface="Wingdings" charset="2"/>
              <a:buNone/>
            </a:pPr>
            <a:endParaRPr lang="en-GB" sz="2000" dirty="0"/>
          </a:p>
          <a:p>
            <a:pPr marL="609600" indent="-609600" eaLnBrk="1" hangingPunct="1">
              <a:buFont typeface="Wingdings" charset="2"/>
              <a:buNone/>
            </a:pPr>
            <a:r>
              <a:rPr lang="en-GB" sz="2000" i="1" dirty="0"/>
              <a:t>	P </a:t>
            </a:r>
            <a:r>
              <a:rPr lang="en-GB" sz="2000" dirty="0"/>
              <a:t>(</a:t>
            </a:r>
            <a:r>
              <a:rPr lang="en-GB" sz="2000" i="1" dirty="0"/>
              <a:t>A</a:t>
            </a:r>
            <a:r>
              <a:rPr lang="en-GB" sz="2000" dirty="0"/>
              <a:t> and </a:t>
            </a:r>
            <a:r>
              <a:rPr lang="en-GB" sz="2000" i="1" dirty="0"/>
              <a:t>B </a:t>
            </a:r>
            <a:r>
              <a:rPr lang="en-GB" sz="2000" dirty="0"/>
              <a:t>and </a:t>
            </a:r>
            <a:r>
              <a:rPr lang="en-GB" sz="2000" i="1" dirty="0"/>
              <a:t>C</a:t>
            </a:r>
            <a:r>
              <a:rPr lang="en-GB" sz="2000" dirty="0"/>
              <a:t>) = </a:t>
            </a:r>
            <a:r>
              <a:rPr lang="en-GB" sz="2000" i="1" dirty="0"/>
              <a:t>P</a:t>
            </a:r>
            <a:r>
              <a:rPr lang="en-GB" sz="2000" dirty="0"/>
              <a:t>(</a:t>
            </a:r>
            <a:r>
              <a:rPr lang="en-GB" sz="2000" i="1" dirty="0"/>
              <a:t>A</a:t>
            </a:r>
            <a:r>
              <a:rPr lang="en-GB" sz="2000" dirty="0"/>
              <a:t>) x </a:t>
            </a:r>
            <a:r>
              <a:rPr lang="en-GB" sz="2000" i="1" dirty="0"/>
              <a:t>P</a:t>
            </a:r>
            <a:r>
              <a:rPr lang="en-GB" sz="2000" dirty="0"/>
              <a:t>(</a:t>
            </a:r>
            <a:r>
              <a:rPr lang="en-GB" sz="2000" i="1" dirty="0"/>
              <a:t>B</a:t>
            </a:r>
            <a:r>
              <a:rPr lang="en-GB" sz="2000" dirty="0"/>
              <a:t>) x </a:t>
            </a:r>
            <a:r>
              <a:rPr lang="en-GB" sz="2000" i="1" dirty="0"/>
              <a:t>P</a:t>
            </a:r>
            <a:r>
              <a:rPr lang="en-GB" sz="2000" dirty="0"/>
              <a:t>(</a:t>
            </a:r>
            <a:r>
              <a:rPr lang="en-GB" sz="2000" i="1" dirty="0"/>
              <a:t>C</a:t>
            </a:r>
            <a:r>
              <a:rPr lang="en-GB" sz="2000" dirty="0"/>
              <a:t>)                             	                       = (.27) x (.27) x (.27) = .0197</a:t>
            </a:r>
          </a:p>
        </p:txBody>
      </p:sp>
      <p:sp>
        <p:nvSpPr>
          <p:cNvPr id="6"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spTree>
    <p:extLst>
      <p:ext uri="{BB962C8B-B14F-4D97-AF65-F5344CB8AC3E}">
        <p14:creationId xmlns:p14="http://schemas.microsoft.com/office/powerpoint/2010/main" val="407186901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r>
              <a:rPr lang="en-US" sz="2400" dirty="0">
                <a:solidFill>
                  <a:schemeClr val="accent2">
                    <a:lumMod val="75000"/>
                  </a:schemeClr>
                </a:solidFill>
              </a:rPr>
              <a:t>Intersection of Events and the Multiplication Rule</a:t>
            </a:r>
            <a:endParaRPr lang="en-GB" sz="2400" dirty="0"/>
          </a:p>
        </p:txBody>
      </p:sp>
      <p:sp>
        <p:nvSpPr>
          <p:cNvPr id="83971" name="Rectangle 3"/>
          <p:cNvSpPr>
            <a:spLocks noGrp="1" noChangeArrowheads="1"/>
          </p:cNvSpPr>
          <p:nvPr>
            <p:ph type="body" idx="1"/>
          </p:nvPr>
        </p:nvSpPr>
        <p:spPr>
          <a:xfrm>
            <a:off x="76200" y="1524000"/>
            <a:ext cx="8631238" cy="2895600"/>
          </a:xfrm>
        </p:spPr>
        <p:txBody>
          <a:bodyPr/>
          <a:lstStyle/>
          <a:p>
            <a:pPr eaLnBrk="1" hangingPunct="1">
              <a:buFont typeface="Wingdings" charset="2"/>
              <a:buChar char=" "/>
            </a:pPr>
            <a:r>
              <a:rPr lang="en-GB" sz="2000" dirty="0">
                <a:solidFill>
                  <a:schemeClr val="hlink"/>
                </a:solidFill>
              </a:rPr>
              <a:t>Multiplication Rule to Find Joint Probability of Two Dependent Events</a:t>
            </a:r>
          </a:p>
          <a:p>
            <a:pPr eaLnBrk="1" hangingPunct="1">
              <a:buFont typeface="Wingdings" charset="2"/>
              <a:buChar char=" "/>
            </a:pPr>
            <a:endParaRPr lang="en-GB" sz="2000" dirty="0"/>
          </a:p>
          <a:p>
            <a:pPr eaLnBrk="1" hangingPunct="1">
              <a:buFont typeface="Wingdings" charset="2"/>
              <a:buChar char=" "/>
            </a:pPr>
            <a:r>
              <a:rPr lang="en-GB" sz="2000" dirty="0"/>
              <a:t>The probability of the intersection of two dependent events </a:t>
            </a:r>
            <a:r>
              <a:rPr lang="en-GB" sz="2000" i="1" dirty="0"/>
              <a:t>A</a:t>
            </a:r>
            <a:r>
              <a:rPr lang="en-GB" sz="2000" dirty="0"/>
              <a:t> and </a:t>
            </a:r>
            <a:r>
              <a:rPr lang="en-GB" sz="2000" i="1" dirty="0"/>
              <a:t>B</a:t>
            </a:r>
            <a:r>
              <a:rPr lang="en-GB" sz="2000" dirty="0"/>
              <a:t> is</a:t>
            </a:r>
          </a:p>
          <a:p>
            <a:pPr algn="ctr" eaLnBrk="1" hangingPunct="1">
              <a:buFont typeface="Wingdings" charset="2"/>
              <a:buChar char=" "/>
            </a:pPr>
            <a:endParaRPr lang="en-GB" sz="2000" i="1" dirty="0"/>
          </a:p>
          <a:p>
            <a:pPr algn="ctr" eaLnBrk="1" hangingPunct="1">
              <a:buFont typeface="Wingdings" charset="2"/>
              <a:buChar char=" "/>
            </a:pPr>
            <a:r>
              <a:rPr lang="en-GB" sz="2000" i="1" dirty="0"/>
              <a:t>P</a:t>
            </a:r>
            <a:r>
              <a:rPr lang="en-GB" sz="2000" dirty="0"/>
              <a:t>(</a:t>
            </a:r>
            <a:r>
              <a:rPr lang="en-GB" sz="2000" i="1" dirty="0"/>
              <a:t>A</a:t>
            </a:r>
            <a:r>
              <a:rPr lang="en-GB" sz="2000" dirty="0"/>
              <a:t> and </a:t>
            </a:r>
            <a:r>
              <a:rPr lang="en-GB" sz="2000" i="1" dirty="0"/>
              <a:t>B</a:t>
            </a:r>
            <a:r>
              <a:rPr lang="en-GB" sz="2000" dirty="0"/>
              <a:t>) = </a:t>
            </a:r>
            <a:r>
              <a:rPr lang="en-GB" sz="2000" i="1" dirty="0"/>
              <a:t>P</a:t>
            </a:r>
            <a:r>
              <a:rPr lang="en-GB" sz="2000" dirty="0"/>
              <a:t>(</a:t>
            </a:r>
            <a:r>
              <a:rPr lang="en-GB" sz="2000" i="1" dirty="0"/>
              <a:t>A</a:t>
            </a:r>
            <a:r>
              <a:rPr lang="en-GB" sz="2000" dirty="0"/>
              <a:t>) x </a:t>
            </a:r>
            <a:r>
              <a:rPr lang="en-GB" sz="2000" i="1" dirty="0"/>
              <a:t>P</a:t>
            </a:r>
            <a:r>
              <a:rPr lang="en-GB" sz="2000" dirty="0"/>
              <a:t>(</a:t>
            </a:r>
            <a:r>
              <a:rPr lang="en-GB" sz="2000" i="1" dirty="0"/>
              <a:t>B </a:t>
            </a:r>
            <a:r>
              <a:rPr lang="en-GB" sz="2000" dirty="0"/>
              <a:t>|</a:t>
            </a:r>
            <a:r>
              <a:rPr lang="en-GB" sz="2000" i="1" dirty="0"/>
              <a:t>A</a:t>
            </a:r>
            <a:r>
              <a:rPr lang="en-GB" sz="2000" dirty="0"/>
              <a:t>)    or   </a:t>
            </a:r>
            <a:r>
              <a:rPr lang="en-GB" sz="2000" i="1" dirty="0"/>
              <a:t>P</a:t>
            </a:r>
            <a:r>
              <a:rPr lang="en-GB" sz="2000" dirty="0"/>
              <a:t>(</a:t>
            </a:r>
            <a:r>
              <a:rPr lang="en-GB" sz="2000" i="1" dirty="0"/>
              <a:t>B</a:t>
            </a:r>
            <a:r>
              <a:rPr lang="en-GB" sz="2000" dirty="0"/>
              <a:t>) x </a:t>
            </a:r>
            <a:r>
              <a:rPr lang="en-GB" sz="2000" i="1" dirty="0"/>
              <a:t>P</a:t>
            </a:r>
            <a:r>
              <a:rPr lang="en-GB" sz="2000" dirty="0"/>
              <a:t>(</a:t>
            </a:r>
            <a:r>
              <a:rPr lang="en-GB" sz="2000" i="1" dirty="0"/>
              <a:t>A </a:t>
            </a:r>
            <a:r>
              <a:rPr lang="en-GB" sz="2000" dirty="0"/>
              <a:t>|</a:t>
            </a:r>
            <a:r>
              <a:rPr lang="en-GB" sz="2000" i="1" dirty="0"/>
              <a:t>B</a:t>
            </a:r>
            <a:r>
              <a:rPr lang="en-GB" sz="2000" dirty="0"/>
              <a:t>)</a:t>
            </a:r>
          </a:p>
          <a:p>
            <a:pPr algn="ctr" eaLnBrk="1" hangingPunct="1">
              <a:buFont typeface="Wingdings" charset="2"/>
              <a:buChar char=" "/>
            </a:pPr>
            <a:endParaRPr lang="en-GB" sz="2000" dirty="0"/>
          </a:p>
          <a:p>
            <a:pPr eaLnBrk="1" hangingPunct="1">
              <a:buFont typeface="Wingdings" charset="2"/>
              <a:buChar char=" "/>
            </a:pPr>
            <a:endParaRPr lang="en-GB" sz="2000" dirty="0"/>
          </a:p>
        </p:txBody>
      </p:sp>
      <p:sp>
        <p:nvSpPr>
          <p:cNvPr id="6"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GB" sz="2400" dirty="0"/>
              <a:t>Example 4-22</a:t>
            </a:r>
          </a:p>
        </p:txBody>
      </p:sp>
      <p:sp>
        <p:nvSpPr>
          <p:cNvPr id="84995" name="Rectangle 3"/>
          <p:cNvSpPr>
            <a:spLocks noGrp="1" noChangeArrowheads="1"/>
          </p:cNvSpPr>
          <p:nvPr>
            <p:ph type="body" idx="1"/>
          </p:nvPr>
        </p:nvSpPr>
        <p:spPr>
          <a:xfrm>
            <a:off x="134937" y="1600200"/>
            <a:ext cx="8551863" cy="3182785"/>
          </a:xfrm>
        </p:spPr>
        <p:txBody>
          <a:bodyPr/>
          <a:lstStyle/>
          <a:p>
            <a:pPr eaLnBrk="1" hangingPunct="1">
              <a:buFont typeface="Wingdings" charset="2"/>
              <a:buChar char=" "/>
            </a:pPr>
            <a:r>
              <a:rPr lang="en-GB" sz="2000" dirty="0"/>
              <a:t>Table 4.8 gives the classification of all employees of a company given by gender and college degree.</a:t>
            </a:r>
          </a:p>
          <a:p>
            <a:pPr eaLnBrk="1" hangingPunct="1">
              <a:buFont typeface="Wingdings" charset="2"/>
              <a:buChar char=" "/>
            </a:pPr>
            <a:endParaRPr lang="en-GB" sz="2000" dirty="0"/>
          </a:p>
          <a:p>
            <a:pPr eaLnBrk="1" hangingPunct="1">
              <a:buFont typeface="Wingdings" charset="2"/>
              <a:buChar char=" "/>
            </a:pPr>
            <a:endParaRPr lang="en-GB" sz="2000" dirty="0"/>
          </a:p>
          <a:p>
            <a:pPr eaLnBrk="1" hangingPunct="1">
              <a:buFont typeface="Wingdings" charset="2"/>
              <a:buChar char=" "/>
            </a:pPr>
            <a:endParaRPr lang="en-GB" sz="2000" dirty="0"/>
          </a:p>
          <a:p>
            <a:pPr eaLnBrk="1" hangingPunct="1">
              <a:buFont typeface="Wingdings" charset="2"/>
              <a:buChar char=" "/>
            </a:pPr>
            <a:endParaRPr lang="en-GB" sz="2000" dirty="0"/>
          </a:p>
          <a:p>
            <a:pPr eaLnBrk="1" hangingPunct="1">
              <a:buFont typeface="Wingdings" charset="2"/>
              <a:buChar char=" "/>
            </a:pPr>
            <a:endParaRPr lang="en-GB" sz="2000" dirty="0"/>
          </a:p>
          <a:p>
            <a:pPr eaLnBrk="1" hangingPunct="1">
              <a:buFont typeface="Wingdings" charset="2"/>
              <a:buChar char=" "/>
            </a:pPr>
            <a:endParaRPr lang="en-GB" sz="2000" dirty="0"/>
          </a:p>
          <a:p>
            <a:pPr eaLnBrk="1" hangingPunct="1">
              <a:buFont typeface="Wingdings" charset="2"/>
              <a:buChar char=" "/>
            </a:pPr>
            <a:endParaRPr lang="en-GB" sz="2000" dirty="0"/>
          </a:p>
          <a:p>
            <a:pPr marL="0" indent="0" eaLnBrk="1" hangingPunct="1">
              <a:buNone/>
            </a:pPr>
            <a:br>
              <a:rPr lang="en-GB" sz="2000" dirty="0"/>
            </a:br>
            <a:endParaRPr lang="en-GB" sz="2000" dirty="0"/>
          </a:p>
        </p:txBody>
      </p:sp>
      <p:sp>
        <p:nvSpPr>
          <p:cNvPr id="7"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2286000"/>
            <a:ext cx="6858000" cy="2496985"/>
          </a:xfrm>
          <a:prstGeom prst="rect">
            <a:avLst/>
          </a:prstGeom>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GB" sz="2400" dirty="0"/>
              <a:t>Example 4-22</a:t>
            </a:r>
          </a:p>
        </p:txBody>
      </p:sp>
      <p:sp>
        <p:nvSpPr>
          <p:cNvPr id="84995" name="Rectangle 3"/>
          <p:cNvSpPr>
            <a:spLocks noGrp="1" noChangeArrowheads="1"/>
          </p:cNvSpPr>
          <p:nvPr>
            <p:ph type="body" idx="1"/>
          </p:nvPr>
        </p:nvSpPr>
        <p:spPr>
          <a:xfrm>
            <a:off x="134937" y="1600200"/>
            <a:ext cx="8551863" cy="1524000"/>
          </a:xfrm>
        </p:spPr>
        <p:txBody>
          <a:bodyPr/>
          <a:lstStyle/>
          <a:p>
            <a:pPr eaLnBrk="1" hangingPunct="1">
              <a:buFont typeface="Wingdings" charset="2"/>
              <a:buChar char=" "/>
            </a:pPr>
            <a:r>
              <a:rPr lang="en-GB" sz="2000" dirty="0"/>
              <a:t>If one of these employees is selected at random for membership on the employee-management committee, what is the probability that this employee is a female and a college graduate?</a:t>
            </a:r>
          </a:p>
          <a:p>
            <a:pPr eaLnBrk="1" hangingPunct="1">
              <a:buFont typeface="Wingdings" charset="2"/>
              <a:buChar char=" "/>
            </a:pPr>
            <a:br>
              <a:rPr lang="en-GB" sz="2000" dirty="0"/>
            </a:br>
            <a:endParaRPr lang="en-GB" sz="2000" dirty="0"/>
          </a:p>
        </p:txBody>
      </p:sp>
      <p:sp>
        <p:nvSpPr>
          <p:cNvPr id="7"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spTree>
    <p:extLst>
      <p:ext uri="{BB962C8B-B14F-4D97-AF65-F5344CB8AC3E}">
        <p14:creationId xmlns:p14="http://schemas.microsoft.com/office/powerpoint/2010/main" val="274363022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GB" sz="2400" dirty="0"/>
              <a:t>Example 4-22: Solution</a:t>
            </a:r>
          </a:p>
        </p:txBody>
      </p:sp>
      <p:sp>
        <p:nvSpPr>
          <p:cNvPr id="87043" name="Rectangle 3"/>
          <p:cNvSpPr>
            <a:spLocks noGrp="1" noChangeArrowheads="1"/>
          </p:cNvSpPr>
          <p:nvPr>
            <p:ph type="body" idx="1"/>
          </p:nvPr>
        </p:nvSpPr>
        <p:spPr>
          <a:xfrm>
            <a:off x="152400" y="1524000"/>
            <a:ext cx="8343900" cy="4114800"/>
          </a:xfrm>
        </p:spPr>
        <p:txBody>
          <a:bodyPr/>
          <a:lstStyle/>
          <a:p>
            <a:pPr eaLnBrk="1" hangingPunct="1">
              <a:buNone/>
            </a:pPr>
            <a:r>
              <a:rPr lang="en-GB" sz="2400" dirty="0"/>
              <a:t>   </a:t>
            </a:r>
            <a:r>
              <a:rPr lang="en-GB" sz="2000" dirty="0"/>
              <a:t>We are to calculate the probability of the intersection of the events </a:t>
            </a:r>
            <a:r>
              <a:rPr lang="en-US" sz="2000" i="1" dirty="0"/>
              <a:t>female </a:t>
            </a:r>
            <a:r>
              <a:rPr lang="en-US" sz="2000" dirty="0"/>
              <a:t>and </a:t>
            </a:r>
            <a:r>
              <a:rPr lang="en-US" sz="2000" i="1" dirty="0"/>
              <a:t>college graduate</a:t>
            </a:r>
            <a:r>
              <a:rPr lang="en-GB" sz="2000" i="1" dirty="0"/>
              <a:t>.</a:t>
            </a:r>
          </a:p>
          <a:p>
            <a:pPr eaLnBrk="1" hangingPunct="1">
              <a:buNone/>
            </a:pPr>
            <a:br>
              <a:rPr lang="en-GB" sz="2000" i="1" dirty="0"/>
            </a:br>
            <a:r>
              <a:rPr lang="en-GB" sz="2000" dirty="0"/>
              <a:t>   </a:t>
            </a:r>
            <a:r>
              <a:rPr lang="en-GB" sz="2000" i="1" dirty="0"/>
              <a:t>P</a:t>
            </a:r>
            <a:r>
              <a:rPr lang="en-GB" sz="2000" dirty="0"/>
              <a:t>(</a:t>
            </a:r>
            <a:r>
              <a:rPr lang="en-US" sz="2000" i="1" dirty="0"/>
              <a:t>female</a:t>
            </a:r>
            <a:r>
              <a:rPr lang="en-GB" sz="2000" dirty="0"/>
              <a:t>) = 13/40</a:t>
            </a:r>
            <a:br>
              <a:rPr lang="en-GB" sz="2000" dirty="0"/>
            </a:br>
            <a:r>
              <a:rPr lang="en-GB" sz="2000" dirty="0"/>
              <a:t>   </a:t>
            </a:r>
            <a:r>
              <a:rPr lang="en-GB" sz="2000" i="1" dirty="0"/>
              <a:t>P</a:t>
            </a:r>
            <a:r>
              <a:rPr lang="en-GB" sz="2000" dirty="0"/>
              <a:t>(</a:t>
            </a:r>
            <a:r>
              <a:rPr lang="en-US" sz="2000" i="1" dirty="0"/>
              <a:t>college graduate </a:t>
            </a:r>
            <a:r>
              <a:rPr lang="en-GB" sz="2000" dirty="0"/>
              <a:t>| </a:t>
            </a:r>
            <a:r>
              <a:rPr lang="en-US" sz="2000" i="1" dirty="0"/>
              <a:t>female</a:t>
            </a:r>
            <a:r>
              <a:rPr lang="en-GB" sz="2000" dirty="0"/>
              <a:t>) = 4/13</a:t>
            </a:r>
            <a:br>
              <a:rPr lang="en-GB" sz="2000" dirty="0"/>
            </a:br>
            <a:endParaRPr lang="en-GB" sz="2000" dirty="0"/>
          </a:p>
          <a:p>
            <a:pPr eaLnBrk="1" hangingPunct="1">
              <a:buNone/>
            </a:pPr>
            <a:r>
              <a:rPr lang="en-GB" sz="2000" dirty="0"/>
              <a:t>       </a:t>
            </a:r>
            <a:r>
              <a:rPr lang="en-GB" sz="2000" i="1" dirty="0"/>
              <a:t>P</a:t>
            </a:r>
            <a:r>
              <a:rPr lang="en-GB" sz="2000" dirty="0"/>
              <a:t>(</a:t>
            </a:r>
            <a:r>
              <a:rPr lang="en-US" sz="2000" i="1" dirty="0"/>
              <a:t>female </a:t>
            </a:r>
            <a:r>
              <a:rPr lang="en-US" sz="2000" dirty="0"/>
              <a:t>and </a:t>
            </a:r>
            <a:r>
              <a:rPr lang="en-US" sz="2000" i="1" dirty="0"/>
              <a:t>college graduate</a:t>
            </a:r>
            <a:r>
              <a:rPr lang="en-GB" sz="2000" dirty="0"/>
              <a:t>) </a:t>
            </a:r>
          </a:p>
          <a:p>
            <a:pPr eaLnBrk="1" hangingPunct="1">
              <a:buNone/>
            </a:pPr>
            <a:r>
              <a:rPr lang="en-GB" sz="2000" dirty="0"/>
              <a:t>                    = </a:t>
            </a:r>
            <a:r>
              <a:rPr lang="en-GB" sz="2000" i="1" dirty="0"/>
              <a:t>P</a:t>
            </a:r>
            <a:r>
              <a:rPr lang="en-GB" sz="2000" dirty="0"/>
              <a:t>(</a:t>
            </a:r>
            <a:r>
              <a:rPr lang="en-US" sz="2000" i="1" dirty="0"/>
              <a:t>female</a:t>
            </a:r>
            <a:r>
              <a:rPr lang="en-GB" sz="2000" dirty="0"/>
              <a:t>) x </a:t>
            </a:r>
            <a:r>
              <a:rPr lang="en-GB" sz="2000" i="1" dirty="0"/>
              <a:t>P</a:t>
            </a:r>
            <a:r>
              <a:rPr lang="en-GB" sz="2000" dirty="0"/>
              <a:t>(</a:t>
            </a:r>
            <a:r>
              <a:rPr lang="en-US" sz="2000" i="1" dirty="0"/>
              <a:t>college graduate </a:t>
            </a:r>
            <a:r>
              <a:rPr lang="en-GB" sz="2000" dirty="0"/>
              <a:t>| </a:t>
            </a:r>
            <a:r>
              <a:rPr lang="en-US" sz="2000" i="1" dirty="0"/>
              <a:t>female</a:t>
            </a:r>
            <a:r>
              <a:rPr lang="en-GB" sz="2000" dirty="0"/>
              <a:t>)</a:t>
            </a:r>
          </a:p>
          <a:p>
            <a:pPr eaLnBrk="1" hangingPunct="1">
              <a:buNone/>
            </a:pPr>
            <a:r>
              <a:rPr lang="en-GB" sz="2000" dirty="0"/>
              <a:t>                    = (13/40) x (4/13) = .10</a:t>
            </a:r>
            <a:br>
              <a:rPr lang="en-GB" sz="2000" dirty="0"/>
            </a:br>
            <a:endParaRPr lang="en-GB" sz="2000" dirty="0"/>
          </a:p>
        </p:txBody>
      </p:sp>
      <p:sp>
        <p:nvSpPr>
          <p:cNvPr id="6"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r>
              <a:rPr lang="en-GB" sz="2400" dirty="0"/>
              <a:t>Figure 4.13 Intersection of Events </a:t>
            </a:r>
            <a:r>
              <a:rPr lang="en-GB" sz="2400" i="1" dirty="0"/>
              <a:t>Female</a:t>
            </a:r>
            <a:r>
              <a:rPr lang="en-GB" sz="2400" dirty="0"/>
              <a:t> and </a:t>
            </a:r>
            <a:r>
              <a:rPr lang="en-GB" sz="2400" i="1" dirty="0"/>
              <a:t>College Graduate</a:t>
            </a:r>
            <a:endParaRPr lang="en-GB" sz="2400" dirty="0"/>
          </a:p>
        </p:txBody>
      </p:sp>
      <p:sp>
        <p:nvSpPr>
          <p:cNvPr id="7"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pic>
        <p:nvPicPr>
          <p:cNvPr id="3" name="Picture 2"/>
          <p:cNvPicPr>
            <a:picLocks noChangeAspect="1"/>
          </p:cNvPicPr>
          <p:nvPr/>
        </p:nvPicPr>
        <p:blipFill>
          <a:blip r:embed="rId3"/>
          <a:stretch>
            <a:fillRect/>
          </a:stretch>
        </p:blipFill>
        <p:spPr>
          <a:xfrm>
            <a:off x="2249261" y="1650922"/>
            <a:ext cx="4191000" cy="433834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GB" sz="2400" dirty="0"/>
              <a:t>Example 4-3</a:t>
            </a:r>
          </a:p>
        </p:txBody>
      </p:sp>
      <p:sp>
        <p:nvSpPr>
          <p:cNvPr id="21507" name="Rectangle 3"/>
          <p:cNvSpPr>
            <a:spLocks noGrp="1" noChangeArrowheads="1"/>
          </p:cNvSpPr>
          <p:nvPr>
            <p:ph type="body" idx="1"/>
          </p:nvPr>
        </p:nvSpPr>
        <p:spPr>
          <a:xfrm>
            <a:off x="131762" y="1524000"/>
            <a:ext cx="8631238" cy="1371600"/>
          </a:xfrm>
        </p:spPr>
        <p:txBody>
          <a:bodyPr/>
          <a:lstStyle/>
          <a:p>
            <a:pPr eaLnBrk="1" hangingPunct="1">
              <a:buFont typeface="Wingdings" charset="2"/>
              <a:buChar char=" "/>
            </a:pPr>
            <a:r>
              <a:rPr lang="en-GB" sz="2000" dirty="0"/>
              <a:t>Suppose we randomly select two workers from a company and observe whether the worker selected each time is a man or a woman. Write all the outcomes for this experiment. Draw the tree diagram for this experiment.</a:t>
            </a:r>
          </a:p>
        </p:txBody>
      </p:sp>
      <p:sp>
        <p:nvSpPr>
          <p:cNvPr id="6"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r>
              <a:rPr lang="en-GB" sz="2400" dirty="0"/>
              <a:t>Example 4-23</a:t>
            </a:r>
          </a:p>
        </p:txBody>
      </p:sp>
      <p:sp>
        <p:nvSpPr>
          <p:cNvPr id="90115" name="Rectangle 3"/>
          <p:cNvSpPr>
            <a:spLocks noGrp="1" noChangeArrowheads="1"/>
          </p:cNvSpPr>
          <p:nvPr>
            <p:ph type="body" idx="1"/>
          </p:nvPr>
        </p:nvSpPr>
        <p:spPr>
          <a:xfrm>
            <a:off x="131762" y="1600200"/>
            <a:ext cx="8631238" cy="4114800"/>
          </a:xfrm>
        </p:spPr>
        <p:txBody>
          <a:bodyPr/>
          <a:lstStyle/>
          <a:p>
            <a:pPr eaLnBrk="1" hangingPunct="1">
              <a:buFont typeface="Wingdings" charset="2"/>
              <a:buChar char=" "/>
            </a:pPr>
            <a:r>
              <a:rPr lang="en-US" sz="2000" dirty="0"/>
              <a:t>In a group of 20 college students, 7 like ice tea and others do not. Two students are randomly selected from this group.</a:t>
            </a:r>
          </a:p>
          <a:p>
            <a:pPr lvl="0" eaLnBrk="1" hangingPunct="1">
              <a:buFont typeface="Wingdings" charset="2"/>
              <a:buChar char=" "/>
            </a:pPr>
            <a:r>
              <a:rPr lang="en-US" sz="2000" dirty="0"/>
              <a:t>(a) Find the probability that both of the selected students like ice tea.</a:t>
            </a:r>
          </a:p>
          <a:p>
            <a:pPr lvl="0" eaLnBrk="1" hangingPunct="1">
              <a:buFont typeface="Wingdings" charset="2"/>
              <a:buChar char=" "/>
            </a:pPr>
            <a:r>
              <a:rPr lang="en-GB" sz="2000" dirty="0"/>
              <a:t>(b) </a:t>
            </a:r>
            <a:r>
              <a:rPr lang="en-US" sz="2000" dirty="0"/>
              <a:t>Find the probability that the first student selected likes ice tea and the second does not.</a:t>
            </a:r>
          </a:p>
          <a:p>
            <a:pPr marL="0" indent="0" eaLnBrk="1" hangingPunct="1">
              <a:buNone/>
            </a:pPr>
            <a:endParaRPr lang="en-GB" sz="2000" dirty="0"/>
          </a:p>
        </p:txBody>
      </p:sp>
      <p:sp>
        <p:nvSpPr>
          <p:cNvPr id="6"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GB" sz="2400" dirty="0"/>
              <a:t>Example 4-23: Solution</a:t>
            </a:r>
          </a:p>
        </p:txBody>
      </p:sp>
      <p:sp>
        <p:nvSpPr>
          <p:cNvPr id="91139" name="Rectangle 3"/>
          <p:cNvSpPr>
            <a:spLocks noGrp="1" noChangeArrowheads="1"/>
          </p:cNvSpPr>
          <p:nvPr>
            <p:ph type="body" idx="1"/>
          </p:nvPr>
        </p:nvSpPr>
        <p:spPr>
          <a:xfrm>
            <a:off x="444500" y="1524000"/>
            <a:ext cx="8242300" cy="4579938"/>
          </a:xfrm>
        </p:spPr>
        <p:txBody>
          <a:bodyPr/>
          <a:lstStyle/>
          <a:p>
            <a:pPr marL="0" lvl="0" indent="0" eaLnBrk="1" hangingPunct="1">
              <a:buNone/>
            </a:pPr>
            <a:r>
              <a:rPr lang="en-GB" sz="2000" dirty="0"/>
              <a:t>(a) From the given information</a:t>
            </a:r>
            <a:r>
              <a:rPr lang="en-US" sz="2000" dirty="0"/>
              <a:t>:</a:t>
            </a:r>
          </a:p>
          <a:p>
            <a:pPr eaLnBrk="1" hangingPunct="1">
              <a:buFont typeface="Wingdings" charset="2"/>
              <a:buChar char=" "/>
            </a:pPr>
            <a:r>
              <a:rPr lang="en-US" sz="2000" i="1" dirty="0"/>
              <a:t>P</a:t>
            </a:r>
            <a:r>
              <a:rPr lang="en-US" sz="2000" dirty="0"/>
              <a:t>(</a:t>
            </a:r>
            <a:r>
              <a:rPr lang="en-US" sz="2000" i="1" dirty="0"/>
              <a:t>first student likes ice tea</a:t>
            </a:r>
            <a:r>
              <a:rPr lang="en-US" sz="2000" dirty="0"/>
              <a:t>) = 7/20 = .35</a:t>
            </a:r>
          </a:p>
          <a:p>
            <a:pPr marL="0" indent="0" eaLnBrk="1" hangingPunct="1">
              <a:buNone/>
            </a:pPr>
            <a:r>
              <a:rPr lang="en-US" sz="2000" dirty="0"/>
              <a:t>    </a:t>
            </a:r>
            <a:r>
              <a:rPr lang="en-US" sz="2000" i="1" dirty="0"/>
              <a:t>P</a:t>
            </a:r>
            <a:r>
              <a:rPr lang="en-US" sz="2000" dirty="0"/>
              <a:t>(</a:t>
            </a:r>
            <a:r>
              <a:rPr lang="en-US" sz="2000" i="1" dirty="0"/>
              <a:t>second student likes ice tea </a:t>
            </a:r>
            <a:r>
              <a:rPr lang="en-US" sz="2000" dirty="0"/>
              <a:t>∣ </a:t>
            </a:r>
            <a:r>
              <a:rPr lang="en-US" sz="2000" i="1" dirty="0"/>
              <a:t>first student likes ice tea</a:t>
            </a:r>
            <a:r>
              <a:rPr lang="en-US" sz="2000" dirty="0"/>
              <a:t>) </a:t>
            </a:r>
          </a:p>
          <a:p>
            <a:pPr marL="0" indent="0" eaLnBrk="1" hangingPunct="1">
              <a:buNone/>
            </a:pPr>
            <a:r>
              <a:rPr lang="en-US" sz="2000" dirty="0"/>
              <a:t>                                            = 6/19 = .3158</a:t>
            </a:r>
          </a:p>
          <a:p>
            <a:pPr marL="0" indent="0">
              <a:buNone/>
            </a:pPr>
            <a:endParaRPr lang="en-US" sz="2000" dirty="0"/>
          </a:p>
          <a:p>
            <a:pPr marL="0" indent="0">
              <a:buNone/>
            </a:pPr>
            <a:r>
              <a:rPr lang="en-US" sz="2000" dirty="0"/>
              <a:t>Thus, the joint probability of the two events is:</a:t>
            </a:r>
          </a:p>
          <a:p>
            <a:pPr marL="0" indent="0">
              <a:buNone/>
            </a:pPr>
            <a:r>
              <a:rPr lang="en-US" sz="2000" i="1" dirty="0"/>
              <a:t>    P</a:t>
            </a:r>
            <a:r>
              <a:rPr lang="en-US" sz="2000" dirty="0"/>
              <a:t>(both students like ice tea) </a:t>
            </a:r>
          </a:p>
          <a:p>
            <a:pPr marL="0" indent="0">
              <a:buNone/>
            </a:pPr>
            <a:r>
              <a:rPr lang="en-US" sz="2000" dirty="0"/>
              <a:t>     = </a:t>
            </a:r>
            <a:r>
              <a:rPr lang="en-US" sz="2000" i="1" dirty="0"/>
              <a:t>P</a:t>
            </a:r>
            <a:r>
              <a:rPr lang="en-US" sz="2000" dirty="0"/>
              <a:t>(</a:t>
            </a:r>
            <a:r>
              <a:rPr lang="en-US" sz="2000" i="1" dirty="0"/>
              <a:t>first student likes ice tea</a:t>
            </a:r>
            <a:r>
              <a:rPr lang="en-US" sz="2000" dirty="0"/>
              <a:t>) x </a:t>
            </a:r>
          </a:p>
          <a:p>
            <a:pPr marL="0" indent="0">
              <a:buNone/>
            </a:pPr>
            <a:r>
              <a:rPr lang="en-US" sz="2000" i="1" dirty="0"/>
              <a:t>        P</a:t>
            </a:r>
            <a:r>
              <a:rPr lang="en-US" sz="2000" dirty="0"/>
              <a:t>(</a:t>
            </a:r>
            <a:r>
              <a:rPr lang="en-US" sz="2000" i="1" dirty="0"/>
              <a:t>second student likes ice tea </a:t>
            </a:r>
            <a:r>
              <a:rPr lang="en-US" sz="2000" dirty="0"/>
              <a:t>∣ </a:t>
            </a:r>
            <a:r>
              <a:rPr lang="en-US" sz="2000" i="1" dirty="0"/>
              <a:t>first student likes ice tea</a:t>
            </a:r>
            <a:r>
              <a:rPr lang="en-US" sz="2000" dirty="0"/>
              <a:t>)</a:t>
            </a:r>
          </a:p>
          <a:p>
            <a:pPr marL="0" indent="0">
              <a:buNone/>
            </a:pPr>
            <a:r>
              <a:rPr lang="en-US" sz="2000" dirty="0"/>
              <a:t>     = (.35) x (.3158) = </a:t>
            </a:r>
            <a:r>
              <a:rPr lang="en-US" sz="2000" b="1" dirty="0"/>
              <a:t>.1105</a:t>
            </a:r>
            <a:endParaRPr lang="en-US" sz="2000" dirty="0"/>
          </a:p>
          <a:p>
            <a:pPr eaLnBrk="1" hangingPunct="1">
              <a:buFont typeface="Wingdings" charset="2"/>
              <a:buChar char=" "/>
            </a:pPr>
            <a:endParaRPr lang="en-GB" sz="2000" dirty="0"/>
          </a:p>
        </p:txBody>
      </p:sp>
      <p:sp>
        <p:nvSpPr>
          <p:cNvPr id="6"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GB" sz="2400" dirty="0"/>
              <a:t>Example 4-23: Solution</a:t>
            </a:r>
          </a:p>
        </p:txBody>
      </p:sp>
      <p:sp>
        <p:nvSpPr>
          <p:cNvPr id="91139" name="Rectangle 3"/>
          <p:cNvSpPr>
            <a:spLocks noGrp="1" noChangeArrowheads="1"/>
          </p:cNvSpPr>
          <p:nvPr>
            <p:ph type="body" idx="1"/>
          </p:nvPr>
        </p:nvSpPr>
        <p:spPr>
          <a:xfrm>
            <a:off x="444500" y="1524000"/>
            <a:ext cx="8242300" cy="3810000"/>
          </a:xfrm>
        </p:spPr>
        <p:txBody>
          <a:bodyPr/>
          <a:lstStyle/>
          <a:p>
            <a:pPr marL="0" lvl="0" indent="0" eaLnBrk="1" hangingPunct="1">
              <a:buNone/>
            </a:pPr>
            <a:r>
              <a:rPr lang="en-GB" sz="2000" dirty="0"/>
              <a:t>(b) From the given information</a:t>
            </a:r>
            <a:r>
              <a:rPr lang="en-US" sz="2000" dirty="0"/>
              <a:t>:</a:t>
            </a:r>
          </a:p>
          <a:p>
            <a:pPr eaLnBrk="1" hangingPunct="1">
              <a:buFont typeface="Wingdings" charset="2"/>
              <a:buChar char=" "/>
            </a:pPr>
            <a:r>
              <a:rPr lang="en-US" sz="2000" i="1" dirty="0"/>
              <a:t>P</a:t>
            </a:r>
            <a:r>
              <a:rPr lang="en-US" sz="2000" dirty="0"/>
              <a:t>(1</a:t>
            </a:r>
            <a:r>
              <a:rPr lang="en-US" sz="2000" baseline="30000" dirty="0"/>
              <a:t>st</a:t>
            </a:r>
            <a:r>
              <a:rPr lang="en-US" sz="2000" dirty="0"/>
              <a:t> </a:t>
            </a:r>
            <a:r>
              <a:rPr lang="en-US" sz="2000" i="1" dirty="0"/>
              <a:t>student likes ice tea</a:t>
            </a:r>
            <a:r>
              <a:rPr lang="en-US" sz="2000" dirty="0"/>
              <a:t>) = 7/20 = </a:t>
            </a:r>
            <a:r>
              <a:rPr lang="en-US" sz="2000" b="1" dirty="0"/>
              <a:t>.35</a:t>
            </a:r>
          </a:p>
          <a:p>
            <a:pPr marL="0" indent="0" eaLnBrk="1" hangingPunct="1">
              <a:buNone/>
            </a:pPr>
            <a:r>
              <a:rPr lang="en-US" sz="2000" dirty="0"/>
              <a:t>    </a:t>
            </a:r>
            <a:r>
              <a:rPr lang="en-US" sz="2000" i="1" dirty="0"/>
              <a:t>P</a:t>
            </a:r>
            <a:r>
              <a:rPr lang="en-US" sz="2000" dirty="0"/>
              <a:t>(2</a:t>
            </a:r>
            <a:r>
              <a:rPr lang="en-US" sz="2000" baseline="30000" dirty="0"/>
              <a:t>nd</a:t>
            </a:r>
            <a:r>
              <a:rPr lang="en-US" sz="2000" dirty="0"/>
              <a:t> </a:t>
            </a:r>
            <a:r>
              <a:rPr lang="en-US" sz="2000" i="1" dirty="0"/>
              <a:t>student does not like ice tea </a:t>
            </a:r>
            <a:r>
              <a:rPr lang="en-US" sz="2000" dirty="0"/>
              <a:t>∣ 1</a:t>
            </a:r>
            <a:r>
              <a:rPr lang="en-US" sz="2000" baseline="30000" dirty="0"/>
              <a:t>st</a:t>
            </a:r>
            <a:r>
              <a:rPr lang="en-US" sz="2000" dirty="0"/>
              <a:t> </a:t>
            </a:r>
            <a:r>
              <a:rPr lang="en-US" sz="2000" i="1" dirty="0"/>
              <a:t>student likes ice tea</a:t>
            </a:r>
            <a:r>
              <a:rPr lang="en-US" sz="2000" dirty="0"/>
              <a:t>) </a:t>
            </a:r>
          </a:p>
          <a:p>
            <a:pPr marL="0" indent="0" eaLnBrk="1" hangingPunct="1">
              <a:buNone/>
            </a:pPr>
            <a:r>
              <a:rPr lang="en-US" sz="2000" dirty="0"/>
              <a:t>                                            = 13/19 = </a:t>
            </a:r>
            <a:r>
              <a:rPr lang="en-US" sz="2000" b="1" dirty="0"/>
              <a:t>.6842</a:t>
            </a:r>
          </a:p>
          <a:p>
            <a:pPr marL="0" indent="0">
              <a:buNone/>
            </a:pPr>
            <a:endParaRPr lang="en-US" sz="2000" dirty="0"/>
          </a:p>
          <a:p>
            <a:pPr marL="0" indent="0">
              <a:buNone/>
            </a:pPr>
            <a:r>
              <a:rPr lang="en-US" sz="2000" dirty="0"/>
              <a:t>Thus, the joint probability of the two events is:</a:t>
            </a:r>
          </a:p>
          <a:p>
            <a:pPr marL="0" indent="0">
              <a:buNone/>
            </a:pPr>
            <a:r>
              <a:rPr lang="en-US" sz="2000" i="1" dirty="0"/>
              <a:t>    P</a:t>
            </a:r>
            <a:r>
              <a:rPr lang="en-US" sz="2000" dirty="0"/>
              <a:t>(1</a:t>
            </a:r>
            <a:r>
              <a:rPr lang="en-US" sz="2000" baseline="30000" dirty="0"/>
              <a:t>st</a:t>
            </a:r>
            <a:r>
              <a:rPr lang="en-US" sz="2000" dirty="0"/>
              <a:t> </a:t>
            </a:r>
            <a:r>
              <a:rPr lang="en-US" sz="2000" i="1" dirty="0"/>
              <a:t>student likes ice tea and </a:t>
            </a:r>
            <a:r>
              <a:rPr lang="en-US" sz="2000" dirty="0"/>
              <a:t>2</a:t>
            </a:r>
            <a:r>
              <a:rPr lang="en-US" sz="2000" baseline="30000" dirty="0"/>
              <a:t>nd</a:t>
            </a:r>
            <a:r>
              <a:rPr lang="en-US" sz="2000" dirty="0"/>
              <a:t> </a:t>
            </a:r>
            <a:r>
              <a:rPr lang="en-US" sz="2000" i="1" dirty="0"/>
              <a:t>student does not like it</a:t>
            </a:r>
            <a:r>
              <a:rPr lang="en-US" sz="2000" dirty="0"/>
              <a:t>) </a:t>
            </a:r>
          </a:p>
          <a:p>
            <a:pPr marL="0" indent="0">
              <a:buNone/>
            </a:pPr>
            <a:r>
              <a:rPr lang="en-US" sz="2000" dirty="0"/>
              <a:t>     = </a:t>
            </a:r>
            <a:r>
              <a:rPr lang="en-US" sz="2000" i="1" dirty="0"/>
              <a:t>P</a:t>
            </a:r>
            <a:r>
              <a:rPr lang="en-US" sz="2000" dirty="0"/>
              <a:t>(1</a:t>
            </a:r>
            <a:r>
              <a:rPr lang="en-US" sz="2000" baseline="30000" dirty="0"/>
              <a:t>st</a:t>
            </a:r>
            <a:r>
              <a:rPr lang="en-US" sz="2000" dirty="0"/>
              <a:t> </a:t>
            </a:r>
            <a:r>
              <a:rPr lang="en-US" sz="2000" i="1" dirty="0"/>
              <a:t>student likes ice tea</a:t>
            </a:r>
            <a:r>
              <a:rPr lang="en-US" sz="2000" dirty="0"/>
              <a:t>) x </a:t>
            </a:r>
          </a:p>
          <a:p>
            <a:pPr marL="0" indent="0">
              <a:buNone/>
            </a:pPr>
            <a:r>
              <a:rPr lang="en-US" sz="2000" i="1" dirty="0"/>
              <a:t>        P</a:t>
            </a:r>
            <a:r>
              <a:rPr lang="en-US" sz="2000" dirty="0"/>
              <a:t>(2</a:t>
            </a:r>
            <a:r>
              <a:rPr lang="en-US" sz="2000" baseline="30000" dirty="0"/>
              <a:t>nd</a:t>
            </a:r>
            <a:r>
              <a:rPr lang="en-US" sz="2000" dirty="0"/>
              <a:t> </a:t>
            </a:r>
            <a:r>
              <a:rPr lang="en-US" sz="2000" i="1" dirty="0"/>
              <a:t>student does not like it </a:t>
            </a:r>
            <a:r>
              <a:rPr lang="en-US" sz="2000" dirty="0"/>
              <a:t>∣ 1</a:t>
            </a:r>
            <a:r>
              <a:rPr lang="en-US" sz="2000" baseline="30000" dirty="0"/>
              <a:t>st</a:t>
            </a:r>
            <a:r>
              <a:rPr lang="en-US" sz="2000" dirty="0"/>
              <a:t> </a:t>
            </a:r>
            <a:r>
              <a:rPr lang="en-US" sz="2000" i="1" dirty="0"/>
              <a:t>student likes ice tea</a:t>
            </a:r>
            <a:r>
              <a:rPr lang="en-US" sz="2000" dirty="0"/>
              <a:t>)</a:t>
            </a:r>
          </a:p>
          <a:p>
            <a:pPr marL="0" indent="0">
              <a:buNone/>
            </a:pPr>
            <a:r>
              <a:rPr lang="en-US" sz="2000" dirty="0"/>
              <a:t>     = (.35) x (.6842) = </a:t>
            </a:r>
            <a:r>
              <a:rPr lang="en-US" sz="2000" b="1" dirty="0"/>
              <a:t>.2395</a:t>
            </a:r>
            <a:endParaRPr lang="en-US" sz="2000" dirty="0"/>
          </a:p>
        </p:txBody>
      </p:sp>
      <p:sp>
        <p:nvSpPr>
          <p:cNvPr id="6"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spTree>
    <p:extLst>
      <p:ext uri="{BB962C8B-B14F-4D97-AF65-F5344CB8AC3E}">
        <p14:creationId xmlns:p14="http://schemas.microsoft.com/office/powerpoint/2010/main" val="178361244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pPr eaLnBrk="1" hangingPunct="1"/>
            <a:r>
              <a:rPr lang="en-US" sz="2400" dirty="0">
                <a:solidFill>
                  <a:schemeClr val="accent2">
                    <a:lumMod val="75000"/>
                  </a:schemeClr>
                </a:solidFill>
              </a:rPr>
              <a:t>Intersection of Events and the Multiplication Rule</a:t>
            </a:r>
            <a:endParaRPr lang="en-GB" sz="2400" dirty="0"/>
          </a:p>
        </p:txBody>
      </p:sp>
      <p:sp>
        <p:nvSpPr>
          <p:cNvPr id="9220" name="Rectangle 3"/>
          <p:cNvSpPr>
            <a:spLocks noGrp="1" noChangeArrowheads="1"/>
          </p:cNvSpPr>
          <p:nvPr>
            <p:ph type="body" sz="half" idx="1"/>
          </p:nvPr>
        </p:nvSpPr>
        <p:spPr>
          <a:xfrm>
            <a:off x="96837" y="1600200"/>
            <a:ext cx="8208963" cy="4506913"/>
          </a:xfrm>
        </p:spPr>
        <p:txBody>
          <a:bodyPr/>
          <a:lstStyle/>
          <a:p>
            <a:pPr eaLnBrk="1" hangingPunct="1">
              <a:buFont typeface="Wingdings" charset="2"/>
              <a:buChar char=" "/>
            </a:pPr>
            <a:r>
              <a:rPr lang="en-GB" sz="2000" dirty="0">
                <a:solidFill>
                  <a:schemeClr val="hlink"/>
                </a:solidFill>
              </a:rPr>
              <a:t>Calculating Conditional Probability</a:t>
            </a:r>
          </a:p>
          <a:p>
            <a:pPr eaLnBrk="1" hangingPunct="1">
              <a:buFont typeface="Wingdings" charset="2"/>
              <a:buChar char=" "/>
            </a:pPr>
            <a:endParaRPr lang="en-GB" sz="2000" dirty="0">
              <a:solidFill>
                <a:schemeClr val="hlink"/>
              </a:solidFill>
            </a:endParaRPr>
          </a:p>
          <a:p>
            <a:pPr eaLnBrk="1" hangingPunct="1">
              <a:buFont typeface="Wingdings" charset="2"/>
              <a:buChar char=" "/>
            </a:pPr>
            <a:r>
              <a:rPr lang="en-GB" sz="2000" dirty="0"/>
              <a:t>If </a:t>
            </a:r>
            <a:r>
              <a:rPr lang="en-GB" sz="2000" i="1" dirty="0"/>
              <a:t>A</a:t>
            </a:r>
            <a:r>
              <a:rPr lang="en-GB" sz="2000" dirty="0"/>
              <a:t> and </a:t>
            </a:r>
            <a:r>
              <a:rPr lang="en-GB" sz="2000" i="1" dirty="0"/>
              <a:t>B</a:t>
            </a:r>
            <a:r>
              <a:rPr lang="en-GB" sz="2000" dirty="0"/>
              <a:t> are two events, then,</a:t>
            </a:r>
          </a:p>
          <a:p>
            <a:pPr eaLnBrk="1" hangingPunct="1">
              <a:buFont typeface="Wingdings" charset="2"/>
              <a:buChar char=" "/>
            </a:pPr>
            <a:endParaRPr lang="en-GB" sz="2000" dirty="0"/>
          </a:p>
          <a:p>
            <a:pPr eaLnBrk="1" hangingPunct="1">
              <a:buFont typeface="Wingdings" charset="2"/>
              <a:buChar char=" "/>
            </a:pPr>
            <a:endParaRPr lang="en-GB" sz="2000" dirty="0"/>
          </a:p>
          <a:p>
            <a:pPr eaLnBrk="1" hangingPunct="1">
              <a:buFont typeface="Wingdings" charset="2"/>
              <a:buChar char=" "/>
            </a:pPr>
            <a:endParaRPr lang="en-GB" sz="2000" dirty="0"/>
          </a:p>
          <a:p>
            <a:pPr eaLnBrk="1" hangingPunct="1">
              <a:buFont typeface="Wingdings" charset="2"/>
              <a:buChar char=" "/>
            </a:pPr>
            <a:endParaRPr lang="en-GB" sz="2000" dirty="0"/>
          </a:p>
          <a:p>
            <a:pPr eaLnBrk="1" hangingPunct="1">
              <a:buFont typeface="Wingdings" charset="2"/>
              <a:buChar char=" "/>
            </a:pPr>
            <a:r>
              <a:rPr lang="en-GB" sz="2000" dirty="0"/>
              <a:t>given that </a:t>
            </a:r>
            <a:r>
              <a:rPr lang="en-GB" sz="2000" i="1" dirty="0"/>
              <a:t>P </a:t>
            </a:r>
            <a:r>
              <a:rPr lang="en-GB" sz="2000" dirty="0"/>
              <a:t>(</a:t>
            </a:r>
            <a:r>
              <a:rPr lang="en-GB" sz="2000" i="1" dirty="0"/>
              <a:t>A </a:t>
            </a:r>
            <a:r>
              <a:rPr lang="en-GB" sz="2000" dirty="0"/>
              <a:t>) ≠ 0 and </a:t>
            </a:r>
            <a:r>
              <a:rPr lang="en-GB" sz="2000" i="1" dirty="0"/>
              <a:t>P </a:t>
            </a:r>
            <a:r>
              <a:rPr lang="en-GB" sz="2000" dirty="0"/>
              <a:t>(</a:t>
            </a:r>
            <a:r>
              <a:rPr lang="en-GB" sz="2000" i="1" dirty="0"/>
              <a:t>B </a:t>
            </a:r>
            <a:r>
              <a:rPr lang="en-GB" sz="2000" dirty="0"/>
              <a:t>) ≠ 0.</a:t>
            </a:r>
          </a:p>
          <a:p>
            <a:pPr eaLnBrk="1" hangingPunct="1">
              <a:buFont typeface="Wingdings" charset="2"/>
              <a:buChar char=" "/>
            </a:pPr>
            <a:endParaRPr lang="en-GB" sz="2000" dirty="0"/>
          </a:p>
        </p:txBody>
      </p:sp>
      <p:graphicFrame>
        <p:nvGraphicFramePr>
          <p:cNvPr id="9218" name="Object 2"/>
          <p:cNvGraphicFramePr>
            <a:graphicFrameLocks noGrp="1" noChangeAspect="1"/>
          </p:cNvGraphicFramePr>
          <p:nvPr>
            <p:ph sz="half" idx="2"/>
            <p:extLst>
              <p:ext uri="{D42A27DB-BD31-4B8C-83A1-F6EECF244321}">
                <p14:modId xmlns:p14="http://schemas.microsoft.com/office/powerpoint/2010/main" val="2864031086"/>
              </p:ext>
            </p:extLst>
          </p:nvPr>
        </p:nvGraphicFramePr>
        <p:xfrm>
          <a:off x="838200" y="2929284"/>
          <a:ext cx="7162801" cy="956916"/>
        </p:xfrm>
        <a:graphic>
          <a:graphicData uri="http://schemas.openxmlformats.org/presentationml/2006/ole">
            <mc:AlternateContent xmlns:mc="http://schemas.openxmlformats.org/markup-compatibility/2006">
              <mc:Choice xmlns:v="urn:schemas-microsoft-com:vml" Requires="v">
                <p:oleObj spid="_x0000_s9268" name="Equation" r:id="rId4" imgW="3136680" imgH="419040" progId="Equation.3">
                  <p:embed/>
                </p:oleObj>
              </mc:Choice>
              <mc:Fallback>
                <p:oleObj name="Equation" r:id="rId4" imgW="3136680" imgH="41904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2929284"/>
                        <a:ext cx="7162801" cy="956916"/>
                      </a:xfrm>
                      <a:prstGeom prst="rect">
                        <a:avLst/>
                      </a:prstGeom>
                      <a:noFill/>
                      <a:ln>
                        <a:noFill/>
                      </a:ln>
                      <a:effectLst/>
                      <a:extLst/>
                    </p:spPr>
                  </p:pic>
                </p:oleObj>
              </mc:Fallback>
            </mc:AlternateContent>
          </a:graphicData>
        </a:graphic>
      </p:graphicFrame>
      <p:sp>
        <p:nvSpPr>
          <p:cNvPr id="7"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r>
              <a:rPr lang="en-GB" sz="2400" dirty="0"/>
              <a:t>Example 4-24</a:t>
            </a:r>
          </a:p>
        </p:txBody>
      </p:sp>
      <p:sp>
        <p:nvSpPr>
          <p:cNvPr id="93187" name="Rectangle 3"/>
          <p:cNvSpPr>
            <a:spLocks noGrp="1" noChangeArrowheads="1"/>
          </p:cNvSpPr>
          <p:nvPr>
            <p:ph type="body" idx="1"/>
          </p:nvPr>
        </p:nvSpPr>
        <p:spPr>
          <a:xfrm>
            <a:off x="76200" y="1524000"/>
            <a:ext cx="8631238" cy="4114800"/>
          </a:xfrm>
        </p:spPr>
        <p:txBody>
          <a:bodyPr/>
          <a:lstStyle/>
          <a:p>
            <a:pPr eaLnBrk="1" hangingPunct="1">
              <a:buFont typeface="Wingdings" charset="2"/>
              <a:buChar char=" "/>
            </a:pPr>
            <a:r>
              <a:rPr lang="en-GB" sz="2000" dirty="0"/>
              <a:t>The probability that a randomly selected student from a college is a senior is .20, and the joint probability that the student is a computer science major and a senior is .03. Find the conditional probability that a student selected at random is a computer science major given that the student is a senior.</a:t>
            </a:r>
          </a:p>
        </p:txBody>
      </p:sp>
      <p:sp>
        <p:nvSpPr>
          <p:cNvPr id="6"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r>
              <a:rPr lang="en-GB" sz="2400" dirty="0"/>
              <a:t>Example 4-24: Solution</a:t>
            </a:r>
          </a:p>
        </p:txBody>
      </p:sp>
      <p:sp>
        <p:nvSpPr>
          <p:cNvPr id="94211" name="Rectangle 3"/>
          <p:cNvSpPr>
            <a:spLocks noGrp="1" noChangeArrowheads="1"/>
          </p:cNvSpPr>
          <p:nvPr>
            <p:ph type="body" idx="1"/>
          </p:nvPr>
        </p:nvSpPr>
        <p:spPr>
          <a:xfrm>
            <a:off x="457200" y="1524000"/>
            <a:ext cx="8229600" cy="4114800"/>
          </a:xfrm>
        </p:spPr>
        <p:txBody>
          <a:bodyPr/>
          <a:lstStyle/>
          <a:p>
            <a:pPr eaLnBrk="1" hangingPunct="1">
              <a:buFont typeface="Wingdings" charset="2"/>
              <a:buNone/>
            </a:pPr>
            <a:r>
              <a:rPr lang="en-GB" sz="2000" dirty="0"/>
              <a:t>From the given information, </a:t>
            </a:r>
          </a:p>
          <a:p>
            <a:pPr eaLnBrk="1" hangingPunct="1">
              <a:buFont typeface="Wingdings" charset="2"/>
              <a:buNone/>
            </a:pPr>
            <a:r>
              <a:rPr lang="en-GB" sz="2000" i="1" dirty="0"/>
              <a:t>     P(senior) = </a:t>
            </a:r>
            <a:r>
              <a:rPr lang="en-GB" sz="2000" b="1" dirty="0"/>
              <a:t>.20  </a:t>
            </a:r>
            <a:r>
              <a:rPr lang="en-GB" sz="2000" dirty="0"/>
              <a:t>and   </a:t>
            </a:r>
          </a:p>
          <a:p>
            <a:pPr eaLnBrk="1" hangingPunct="1">
              <a:buFont typeface="Wingdings" charset="2"/>
              <a:buNone/>
            </a:pPr>
            <a:r>
              <a:rPr lang="en-GB" sz="2000" i="1" dirty="0"/>
              <a:t>     P(senior </a:t>
            </a:r>
            <a:r>
              <a:rPr lang="en-GB" sz="2000" dirty="0">
                <a:cs typeface="Arial" charset="0"/>
              </a:rPr>
              <a:t>and</a:t>
            </a:r>
            <a:r>
              <a:rPr lang="en-GB" sz="2000" i="1" dirty="0">
                <a:cs typeface="Arial" charset="0"/>
              </a:rPr>
              <a:t> </a:t>
            </a:r>
            <a:r>
              <a:rPr lang="en-GB" sz="2000" i="1" dirty="0"/>
              <a:t>computer science major) = </a:t>
            </a:r>
            <a:r>
              <a:rPr lang="en-GB" sz="2000" b="1" dirty="0"/>
              <a:t>.03</a:t>
            </a:r>
          </a:p>
          <a:p>
            <a:pPr eaLnBrk="1" hangingPunct="1">
              <a:buFont typeface="Wingdings" charset="2"/>
              <a:buNone/>
            </a:pPr>
            <a:r>
              <a:rPr lang="en-GB" sz="2000" dirty="0"/>
              <a:t>   </a:t>
            </a:r>
          </a:p>
          <a:p>
            <a:pPr eaLnBrk="1" hangingPunct="1">
              <a:buFont typeface="Wingdings" charset="2"/>
              <a:buNone/>
            </a:pPr>
            <a:r>
              <a:rPr lang="en-GB" sz="2000" dirty="0"/>
              <a:t>Hence,</a:t>
            </a:r>
          </a:p>
          <a:p>
            <a:pPr eaLnBrk="1" hangingPunct="1">
              <a:buNone/>
            </a:pPr>
            <a:r>
              <a:rPr lang="en-GB" sz="2000" i="1" dirty="0"/>
              <a:t>    P</a:t>
            </a:r>
            <a:r>
              <a:rPr lang="en-GB" sz="2000" dirty="0"/>
              <a:t>(</a:t>
            </a:r>
            <a:r>
              <a:rPr lang="en-GB" sz="2000" i="1" dirty="0"/>
              <a:t>computer science major </a:t>
            </a:r>
            <a:r>
              <a:rPr lang="en-GB" sz="2000" dirty="0"/>
              <a:t>| </a:t>
            </a:r>
            <a:r>
              <a:rPr lang="en-GB" sz="2000" i="1" dirty="0"/>
              <a:t>senior</a:t>
            </a:r>
            <a:r>
              <a:rPr lang="en-GB" sz="2000" dirty="0"/>
              <a:t>) </a:t>
            </a:r>
          </a:p>
          <a:p>
            <a:pPr eaLnBrk="1" hangingPunct="1">
              <a:buNone/>
            </a:pPr>
            <a:r>
              <a:rPr lang="en-GB" sz="2000" dirty="0"/>
              <a:t>      =</a:t>
            </a:r>
            <a:r>
              <a:rPr lang="en-GB" sz="2000" i="1" dirty="0"/>
              <a:t> P(senior </a:t>
            </a:r>
            <a:r>
              <a:rPr lang="en-GB" sz="2000" dirty="0">
                <a:cs typeface="Arial" charset="0"/>
              </a:rPr>
              <a:t>and</a:t>
            </a:r>
            <a:r>
              <a:rPr lang="en-GB" sz="2000" i="1" dirty="0">
                <a:cs typeface="Arial" charset="0"/>
              </a:rPr>
              <a:t> </a:t>
            </a:r>
            <a:r>
              <a:rPr lang="en-GB" sz="2000" i="1" dirty="0"/>
              <a:t>computer science major) / P(senior) </a:t>
            </a:r>
          </a:p>
          <a:p>
            <a:pPr eaLnBrk="1" hangingPunct="1">
              <a:buNone/>
            </a:pPr>
            <a:r>
              <a:rPr lang="en-GB" sz="2000" i="1" dirty="0"/>
              <a:t>      = </a:t>
            </a:r>
            <a:r>
              <a:rPr lang="en-GB" sz="2000" dirty="0"/>
              <a:t>.03 / .20 = </a:t>
            </a:r>
            <a:r>
              <a:rPr lang="en-GB" sz="2000" b="1" dirty="0"/>
              <a:t>.15</a:t>
            </a:r>
          </a:p>
        </p:txBody>
      </p:sp>
      <p:sp>
        <p:nvSpPr>
          <p:cNvPr id="6"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eaLnBrk="1" hangingPunct="1"/>
            <a:r>
              <a:rPr lang="en-GB" sz="2400" dirty="0"/>
              <a:t>Mutually Exclusive Events</a:t>
            </a:r>
          </a:p>
        </p:txBody>
      </p:sp>
      <p:sp>
        <p:nvSpPr>
          <p:cNvPr id="102403" name="Rectangle 3"/>
          <p:cNvSpPr>
            <a:spLocks noGrp="1" noChangeArrowheads="1"/>
          </p:cNvSpPr>
          <p:nvPr>
            <p:ph type="body" idx="1"/>
          </p:nvPr>
        </p:nvSpPr>
        <p:spPr>
          <a:xfrm>
            <a:off x="152400" y="1600200"/>
            <a:ext cx="8382000" cy="4114800"/>
          </a:xfrm>
        </p:spPr>
        <p:txBody>
          <a:bodyPr/>
          <a:lstStyle/>
          <a:p>
            <a:pPr eaLnBrk="1" hangingPunct="1">
              <a:buFont typeface="Wingdings" charset="2"/>
              <a:buChar char=" "/>
            </a:pPr>
            <a:r>
              <a:rPr lang="en-GB" sz="2000" dirty="0">
                <a:solidFill>
                  <a:schemeClr val="hlink"/>
                </a:solidFill>
              </a:rPr>
              <a:t>Joint Probability of Mutually Exclusive Events</a:t>
            </a:r>
          </a:p>
          <a:p>
            <a:pPr eaLnBrk="1" hangingPunct="1">
              <a:buFont typeface="Wingdings" charset="2"/>
              <a:buChar char=" "/>
            </a:pPr>
            <a:endParaRPr lang="en-GB" sz="2000" dirty="0">
              <a:solidFill>
                <a:schemeClr val="hlink"/>
              </a:solidFill>
            </a:endParaRPr>
          </a:p>
          <a:p>
            <a:pPr eaLnBrk="1" hangingPunct="1">
              <a:buFont typeface="Wingdings" charset="2"/>
              <a:buChar char=" "/>
            </a:pPr>
            <a:r>
              <a:rPr lang="en-GB" sz="2000" dirty="0"/>
              <a:t>The joint probability of two mutually exclusive events is always zero. If </a:t>
            </a:r>
            <a:r>
              <a:rPr lang="en-GB" sz="2000" i="1" dirty="0"/>
              <a:t>A</a:t>
            </a:r>
            <a:r>
              <a:rPr lang="en-GB" sz="2000" dirty="0"/>
              <a:t> and </a:t>
            </a:r>
            <a:r>
              <a:rPr lang="en-GB" sz="2000" i="1" dirty="0"/>
              <a:t>B</a:t>
            </a:r>
            <a:r>
              <a:rPr lang="en-GB" sz="2000" dirty="0"/>
              <a:t> are two mutually exclusive events, then</a:t>
            </a:r>
          </a:p>
          <a:p>
            <a:pPr eaLnBrk="1" hangingPunct="1">
              <a:buFont typeface="Wingdings" charset="2"/>
              <a:buChar char=" "/>
            </a:pPr>
            <a:endParaRPr lang="en-GB" sz="2000" dirty="0"/>
          </a:p>
          <a:p>
            <a:pPr algn="ctr" eaLnBrk="1" hangingPunct="1">
              <a:buFont typeface="Wingdings" charset="2"/>
              <a:buChar char=" "/>
            </a:pPr>
            <a:r>
              <a:rPr lang="en-GB" sz="2000" i="1" dirty="0"/>
              <a:t>P</a:t>
            </a:r>
            <a:r>
              <a:rPr lang="en-GB" sz="2000" dirty="0"/>
              <a:t>(</a:t>
            </a:r>
            <a:r>
              <a:rPr lang="en-GB" sz="2000" i="1" dirty="0"/>
              <a:t>A</a:t>
            </a:r>
            <a:r>
              <a:rPr lang="en-GB" sz="2000" dirty="0"/>
              <a:t> and </a:t>
            </a:r>
            <a:r>
              <a:rPr lang="en-GB" sz="2000" i="1" dirty="0"/>
              <a:t>B</a:t>
            </a:r>
            <a:r>
              <a:rPr lang="en-GB" sz="2000" dirty="0"/>
              <a:t>) = 0</a:t>
            </a:r>
          </a:p>
        </p:txBody>
      </p:sp>
      <p:sp>
        <p:nvSpPr>
          <p:cNvPr id="6"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eaLnBrk="1" hangingPunct="1"/>
            <a:r>
              <a:rPr lang="en-GB" sz="2400" dirty="0"/>
              <a:t>Example 4-25</a:t>
            </a:r>
          </a:p>
        </p:txBody>
      </p:sp>
      <p:sp>
        <p:nvSpPr>
          <p:cNvPr id="103427" name="Rectangle 3"/>
          <p:cNvSpPr>
            <a:spLocks noGrp="1" noChangeArrowheads="1"/>
          </p:cNvSpPr>
          <p:nvPr>
            <p:ph type="body" idx="1"/>
          </p:nvPr>
        </p:nvSpPr>
        <p:spPr>
          <a:xfrm>
            <a:off x="123825" y="1524000"/>
            <a:ext cx="8486775" cy="4114800"/>
          </a:xfrm>
        </p:spPr>
        <p:txBody>
          <a:bodyPr/>
          <a:lstStyle/>
          <a:p>
            <a:pPr eaLnBrk="1" hangingPunct="1">
              <a:buSzTx/>
              <a:buFont typeface="Wingdings" charset="2"/>
              <a:buChar char=" "/>
            </a:pPr>
            <a:r>
              <a:rPr lang="en-GB" sz="2000" dirty="0"/>
              <a:t>Consider the following two events for an application filed by a person to obtain a car loan:</a:t>
            </a:r>
          </a:p>
          <a:p>
            <a:pPr lvl="1" eaLnBrk="1" hangingPunct="1">
              <a:buSzTx/>
              <a:buFont typeface="Wingdings" charset="2"/>
              <a:buChar char=" "/>
            </a:pPr>
            <a:r>
              <a:rPr lang="en-GB" sz="2000" i="1" dirty="0"/>
              <a:t>A</a:t>
            </a:r>
            <a:r>
              <a:rPr lang="en-GB" sz="2000" dirty="0"/>
              <a:t> = event that the loan application is approved</a:t>
            </a:r>
          </a:p>
          <a:p>
            <a:pPr lvl="1" eaLnBrk="1" hangingPunct="1">
              <a:buSzTx/>
              <a:buFont typeface="Wingdings" charset="2"/>
              <a:buChar char=" "/>
            </a:pPr>
            <a:r>
              <a:rPr lang="en-GB" sz="2000" i="1" dirty="0"/>
              <a:t>R</a:t>
            </a:r>
            <a:r>
              <a:rPr lang="en-GB" sz="2000" dirty="0"/>
              <a:t> = event that the loan application is rejected</a:t>
            </a:r>
          </a:p>
          <a:p>
            <a:pPr eaLnBrk="1" hangingPunct="1">
              <a:buSzTx/>
              <a:buFont typeface="Wingdings" charset="2"/>
              <a:buChar char=" "/>
            </a:pPr>
            <a:r>
              <a:rPr lang="en-GB" sz="2000" dirty="0"/>
              <a:t>What is the joint probability of </a:t>
            </a:r>
            <a:r>
              <a:rPr lang="en-GB" sz="2000" i="1" dirty="0"/>
              <a:t>A</a:t>
            </a:r>
            <a:r>
              <a:rPr lang="en-GB" sz="2000" dirty="0"/>
              <a:t> and </a:t>
            </a:r>
            <a:r>
              <a:rPr lang="en-GB" sz="2000" i="1" dirty="0"/>
              <a:t>R</a:t>
            </a:r>
            <a:r>
              <a:rPr lang="en-GB" sz="2000" dirty="0"/>
              <a:t>?</a:t>
            </a:r>
          </a:p>
        </p:txBody>
      </p:sp>
      <p:sp>
        <p:nvSpPr>
          <p:cNvPr id="6"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eaLnBrk="1" hangingPunct="1"/>
            <a:r>
              <a:rPr lang="en-GB" sz="2400" dirty="0"/>
              <a:t>Example 4-25: Solution</a:t>
            </a:r>
          </a:p>
        </p:txBody>
      </p:sp>
      <p:sp>
        <p:nvSpPr>
          <p:cNvPr id="104451" name="Rectangle 3"/>
          <p:cNvSpPr>
            <a:spLocks noGrp="1" noChangeArrowheads="1"/>
          </p:cNvSpPr>
          <p:nvPr>
            <p:ph type="body" idx="1"/>
          </p:nvPr>
        </p:nvSpPr>
        <p:spPr>
          <a:xfrm>
            <a:off x="127000" y="1600200"/>
            <a:ext cx="8559800" cy="4114800"/>
          </a:xfrm>
        </p:spPr>
        <p:txBody>
          <a:bodyPr/>
          <a:lstStyle/>
          <a:p>
            <a:pPr eaLnBrk="1" hangingPunct="1">
              <a:buFont typeface="Wingdings" charset="2"/>
              <a:buChar char=" "/>
            </a:pPr>
            <a:r>
              <a:rPr lang="en-GB" sz="2000" dirty="0"/>
              <a:t>The two events A and R are mutually exclusive. Either the loan application will be approved or it will be rejected. Hence,</a:t>
            </a:r>
            <a:br>
              <a:rPr lang="en-GB" sz="2000" dirty="0"/>
            </a:br>
            <a:r>
              <a:rPr lang="en-GB" sz="2000" dirty="0"/>
              <a:t>			</a:t>
            </a:r>
            <a:br>
              <a:rPr lang="en-GB" sz="2000" dirty="0"/>
            </a:br>
            <a:r>
              <a:rPr lang="en-GB" sz="2000" dirty="0"/>
              <a:t>		      </a:t>
            </a:r>
            <a:r>
              <a:rPr lang="en-GB" sz="2000" i="1" dirty="0"/>
              <a:t>P</a:t>
            </a:r>
            <a:r>
              <a:rPr lang="en-GB" sz="2000" dirty="0"/>
              <a:t>(</a:t>
            </a:r>
            <a:r>
              <a:rPr lang="en-GB" sz="2000" i="1" dirty="0"/>
              <a:t>A</a:t>
            </a:r>
            <a:r>
              <a:rPr lang="en-GB" sz="2000" dirty="0"/>
              <a:t> and </a:t>
            </a:r>
            <a:r>
              <a:rPr lang="en-GB" sz="2000" i="1" dirty="0"/>
              <a:t>R</a:t>
            </a:r>
            <a:r>
              <a:rPr lang="en-GB" sz="2000" dirty="0"/>
              <a:t>) = </a:t>
            </a:r>
            <a:r>
              <a:rPr lang="en-GB" sz="2000" b="1" dirty="0"/>
              <a:t>0</a:t>
            </a:r>
          </a:p>
        </p:txBody>
      </p:sp>
      <p:sp>
        <p:nvSpPr>
          <p:cNvPr id="6"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457200" y="457200"/>
            <a:ext cx="8229600" cy="911225"/>
          </a:xfrm>
        </p:spPr>
        <p:txBody>
          <a:bodyPr/>
          <a:lstStyle/>
          <a:p>
            <a:pPr eaLnBrk="1" hangingPunct="1"/>
            <a:r>
              <a:rPr lang="en-GB" sz="2400" b="1" dirty="0">
                <a:solidFill>
                  <a:srgbClr val="002060"/>
                </a:solidFill>
              </a:rPr>
              <a:t>4.5 Union of Events and the Addition Rule</a:t>
            </a:r>
          </a:p>
        </p:txBody>
      </p:sp>
      <p:sp>
        <p:nvSpPr>
          <p:cNvPr id="105475" name="Rectangle 3"/>
          <p:cNvSpPr>
            <a:spLocks noGrp="1" noChangeArrowheads="1"/>
          </p:cNvSpPr>
          <p:nvPr>
            <p:ph type="body" idx="1"/>
          </p:nvPr>
        </p:nvSpPr>
        <p:spPr>
          <a:xfrm>
            <a:off x="76200" y="1600200"/>
            <a:ext cx="8704263" cy="2819400"/>
          </a:xfrm>
        </p:spPr>
        <p:txBody>
          <a:bodyPr/>
          <a:lstStyle/>
          <a:p>
            <a:pPr eaLnBrk="1" hangingPunct="1">
              <a:buFont typeface="Wingdings" charset="2"/>
              <a:buChar char=" "/>
            </a:pPr>
            <a:r>
              <a:rPr lang="en-GB" sz="2000" dirty="0">
                <a:solidFill>
                  <a:schemeClr val="folHlink"/>
                </a:solidFill>
              </a:rPr>
              <a:t>Definition</a:t>
            </a:r>
          </a:p>
          <a:p>
            <a:pPr eaLnBrk="1" hangingPunct="1">
              <a:buFont typeface="Wingdings" charset="2"/>
              <a:buChar char=" "/>
            </a:pPr>
            <a:r>
              <a:rPr lang="en-GB" sz="2000" dirty="0"/>
              <a:t>Let </a:t>
            </a:r>
            <a:r>
              <a:rPr lang="en-GB" sz="2000" i="1" dirty="0"/>
              <a:t>A</a:t>
            </a:r>
            <a:r>
              <a:rPr lang="en-GB" sz="2000" dirty="0"/>
              <a:t> and </a:t>
            </a:r>
            <a:r>
              <a:rPr lang="en-GB" sz="2000" i="1" dirty="0"/>
              <a:t>B</a:t>
            </a:r>
            <a:r>
              <a:rPr lang="en-GB" sz="2000" dirty="0"/>
              <a:t> be two events defined in a sample space. The </a:t>
            </a:r>
            <a:r>
              <a:rPr lang="en-GB" sz="2000" b="1" i="1" u="sng" dirty="0">
                <a:solidFill>
                  <a:schemeClr val="hlink"/>
                </a:solidFill>
              </a:rPr>
              <a:t>union of events</a:t>
            </a:r>
            <a:r>
              <a:rPr lang="en-GB" sz="2000" dirty="0"/>
              <a:t> </a:t>
            </a:r>
            <a:r>
              <a:rPr lang="en-GB" sz="2000" i="1" dirty="0"/>
              <a:t>A</a:t>
            </a:r>
            <a:r>
              <a:rPr lang="en-GB" sz="2000" dirty="0"/>
              <a:t> and </a:t>
            </a:r>
            <a:r>
              <a:rPr lang="en-GB" sz="2000" i="1" dirty="0"/>
              <a:t>B</a:t>
            </a:r>
            <a:r>
              <a:rPr lang="en-GB" sz="2000" dirty="0"/>
              <a:t> is the collection of all outcomes that belong to either </a:t>
            </a:r>
            <a:r>
              <a:rPr lang="en-GB" sz="2000" i="1" dirty="0"/>
              <a:t>A</a:t>
            </a:r>
            <a:r>
              <a:rPr lang="en-GB" sz="2000" dirty="0"/>
              <a:t> or </a:t>
            </a:r>
            <a:r>
              <a:rPr lang="en-GB" sz="2000" i="1" dirty="0"/>
              <a:t>B</a:t>
            </a:r>
            <a:r>
              <a:rPr lang="en-GB" sz="2000" dirty="0"/>
              <a:t> or to both </a:t>
            </a:r>
            <a:r>
              <a:rPr lang="en-GB" sz="2000" i="1" dirty="0"/>
              <a:t>A</a:t>
            </a:r>
            <a:r>
              <a:rPr lang="en-GB" sz="2000" dirty="0"/>
              <a:t> and </a:t>
            </a:r>
            <a:r>
              <a:rPr lang="en-GB" sz="2000" i="1" dirty="0"/>
              <a:t>B</a:t>
            </a:r>
            <a:r>
              <a:rPr lang="en-GB" sz="2000" dirty="0"/>
              <a:t> and is denoted by</a:t>
            </a:r>
          </a:p>
          <a:p>
            <a:pPr eaLnBrk="1" hangingPunct="1">
              <a:buFont typeface="Wingdings" charset="2"/>
              <a:buChar char=" "/>
            </a:pPr>
            <a:endParaRPr lang="en-GB" sz="2000" dirty="0"/>
          </a:p>
          <a:p>
            <a:pPr algn="ctr" eaLnBrk="1" hangingPunct="1">
              <a:buFont typeface="Wingdings" charset="2"/>
              <a:buChar char=" "/>
            </a:pPr>
            <a:r>
              <a:rPr lang="en-GB" sz="2000" dirty="0"/>
              <a:t>(</a:t>
            </a:r>
            <a:r>
              <a:rPr lang="en-GB" sz="2000" i="1" dirty="0"/>
              <a:t>A</a:t>
            </a:r>
            <a:r>
              <a:rPr lang="en-GB" sz="2000" dirty="0"/>
              <a:t>  or  </a:t>
            </a:r>
            <a:r>
              <a:rPr lang="en-GB" sz="2000" i="1" dirty="0"/>
              <a:t>B</a:t>
            </a:r>
            <a:r>
              <a:rPr lang="en-GB" sz="2000" dirty="0"/>
              <a:t>) </a:t>
            </a:r>
          </a:p>
        </p:txBody>
      </p:sp>
      <p:sp>
        <p:nvSpPr>
          <p:cNvPr id="7" name="Text Box 4"/>
          <p:cNvSpPr txBox="1">
            <a:spLocks noChangeArrowheads="1"/>
          </p:cNvSpPr>
          <p:nvPr/>
        </p:nvSpPr>
        <p:spPr bwMode="auto">
          <a:xfrm>
            <a:off x="4049486" y="6222547"/>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a:t>9/E</a:t>
            </a:r>
            <a:r>
              <a:rPr lang="en-US" sz="1400" dirty="0"/>
              <a:t> Copyright © 2015 John Wiley &amp; Sons. All rights reserved.</a:t>
            </a:r>
          </a:p>
        </p:txBody>
      </p:sp>
    </p:spTree>
  </p:cSld>
  <p:clrMapOvr>
    <a:masterClrMapping/>
  </p:clrMapOvr>
</p:sld>
</file>

<file path=ppt/theme/theme1.xml><?xml version="1.0" encoding="utf-8"?>
<a:theme xmlns:a="http://schemas.openxmlformats.org/drawingml/2006/main" name="Leve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Level</Template>
  <TotalTime>468</TotalTime>
  <Words>9779</Words>
  <Application>Microsoft Office PowerPoint</Application>
  <PresentationFormat>On-screen Show (4:3)</PresentationFormat>
  <Paragraphs>837</Paragraphs>
  <Slides>148</Slides>
  <Notes>119</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148</vt:i4>
      </vt:variant>
    </vt:vector>
  </HeadingPairs>
  <TitlesOfParts>
    <vt:vector size="158" baseType="lpstr">
      <vt:lpstr>ＭＳ Ｐゴシック</vt:lpstr>
      <vt:lpstr>Arial</vt:lpstr>
      <vt:lpstr>Cambria Math</vt:lpstr>
      <vt:lpstr>Garamond</vt:lpstr>
      <vt:lpstr>Tahoma</vt:lpstr>
      <vt:lpstr>Times New Roman</vt:lpstr>
      <vt:lpstr>Verdana</vt:lpstr>
      <vt:lpstr>Wingdings</vt:lpstr>
      <vt:lpstr>Level</vt:lpstr>
      <vt:lpstr>Equation</vt:lpstr>
      <vt:lpstr>CHAPTER 4</vt:lpstr>
      <vt:lpstr>Opening Example</vt:lpstr>
      <vt:lpstr>4.1 Experiment, Outcomes, and Sample Space</vt:lpstr>
      <vt:lpstr>Table 4.1 Examples of Experiments, Outcomes, and Sample Spaces</vt:lpstr>
      <vt:lpstr>Example 4-1</vt:lpstr>
      <vt:lpstr>Example 4-1: Solution Figure 4.1 Tree Diagram for One Toss of a Coin</vt:lpstr>
      <vt:lpstr>Example 4-2 </vt:lpstr>
      <vt:lpstr>Example 4-2: Solution Figure 4.2 Tree Diagram for Two Tosses of a Coin</vt:lpstr>
      <vt:lpstr>Example 4-3</vt:lpstr>
      <vt:lpstr>Example 4.3: Solution Figure 4.3 Tree Diagram for Selecting Two Workers</vt:lpstr>
      <vt:lpstr>Event, Simple and Compound Events</vt:lpstr>
      <vt:lpstr>Event, Simple and Compound Events</vt:lpstr>
      <vt:lpstr>Example 4-4</vt:lpstr>
      <vt:lpstr>Event, Simple and Compound Events</vt:lpstr>
      <vt:lpstr>Example 4-5</vt:lpstr>
      <vt:lpstr>Example 4-5: Solution</vt:lpstr>
      <vt:lpstr>Figure 4.4 Diagram Showing Event A</vt:lpstr>
      <vt:lpstr>Example 4-6</vt:lpstr>
      <vt:lpstr>Example 4-6: Solution</vt:lpstr>
      <vt:lpstr>Figure 4.5 Tree Diagram</vt:lpstr>
      <vt:lpstr>Example 4-6: Solution</vt:lpstr>
      <vt:lpstr>Example 4-6: Solution</vt:lpstr>
      <vt:lpstr>Example 4-6: Solution</vt:lpstr>
      <vt:lpstr>Example 4-6: Solution</vt:lpstr>
      <vt:lpstr>Example 4-6: Solution</vt:lpstr>
      <vt:lpstr>4.2 Calculating Probability</vt:lpstr>
      <vt:lpstr>Two Properties of Probability</vt:lpstr>
      <vt:lpstr>Three Conceptual Approaches to Probability</vt:lpstr>
      <vt:lpstr>Classical Probability </vt:lpstr>
      <vt:lpstr>Example 4-7</vt:lpstr>
      <vt:lpstr>Example 4-7: Solution</vt:lpstr>
      <vt:lpstr>Example 4-8</vt:lpstr>
      <vt:lpstr>Example 4-8: Solution</vt:lpstr>
      <vt:lpstr>Example 4-9</vt:lpstr>
      <vt:lpstr>Example 4-9: Solution</vt:lpstr>
      <vt:lpstr>Three Conceptual Approaches to Probability</vt:lpstr>
      <vt:lpstr>Example 4-10</vt:lpstr>
      <vt:lpstr>Example 4-10: Solution</vt:lpstr>
      <vt:lpstr>Table 4.2 Frequency and Relative Frequency Distributions for the Sample of Cars</vt:lpstr>
      <vt:lpstr>Law of Large Numbers</vt:lpstr>
      <vt:lpstr>Table 4.3 Simulating the Tosses of a Coin</vt:lpstr>
      <vt:lpstr>Example 4-11</vt:lpstr>
      <vt:lpstr>Example 4-11: Solution</vt:lpstr>
      <vt:lpstr>Three Conceptual Approaches to Probability</vt:lpstr>
      <vt:lpstr>4.3 Marginal Probability, Conditional Probability, and Related Probability Concepts</vt:lpstr>
      <vt:lpstr>Table 4.4 Two-Way Classification of Employee Responses</vt:lpstr>
      <vt:lpstr>Table 4.5 Two-Way Classification of Employee Responses with Totals</vt:lpstr>
      <vt:lpstr>PowerPoint Presentation</vt:lpstr>
      <vt:lpstr>Table 4.6 Listing the Marginal Probabilities </vt:lpstr>
      <vt:lpstr>PowerPoint Presentation</vt:lpstr>
      <vt:lpstr>PowerPoint Presentation</vt:lpstr>
      <vt:lpstr>Example 4-12</vt:lpstr>
      <vt:lpstr>Example 4-12: Solution</vt:lpstr>
      <vt:lpstr>Case Study 4-1 Do You Worry about Your Weight?</vt:lpstr>
      <vt:lpstr>Example 4-13</vt:lpstr>
      <vt:lpstr>Example 4-13: Solution</vt:lpstr>
      <vt:lpstr>PowerPoint Presentation</vt:lpstr>
      <vt:lpstr>Example 4-14</vt:lpstr>
      <vt:lpstr>Example 4-14: Solution</vt:lpstr>
      <vt:lpstr>Example 4-14: Solution</vt:lpstr>
      <vt:lpstr>Example 4-15</vt:lpstr>
      <vt:lpstr>Example 4-15: Solution</vt:lpstr>
      <vt:lpstr>PowerPoint Presentation</vt:lpstr>
      <vt:lpstr>Example 4-16</vt:lpstr>
      <vt:lpstr>Example 4-16: Solution</vt:lpstr>
      <vt:lpstr>Example 4-17</vt:lpstr>
      <vt:lpstr>Example 4-17: Solution</vt:lpstr>
      <vt:lpstr>Example 4-17: Solution Table 4.7 Gender and Drinking Coffee with or without Sugar</vt:lpstr>
      <vt:lpstr>PowerPoint Presentation</vt:lpstr>
      <vt:lpstr>Figure 4.9 Two Complementary Events</vt:lpstr>
      <vt:lpstr>Example 4-18</vt:lpstr>
      <vt:lpstr>Example 4-18: Solution</vt:lpstr>
      <vt:lpstr>Figure 4.10 Complementary Events A and A ̅</vt:lpstr>
      <vt:lpstr>Example 4-19</vt:lpstr>
      <vt:lpstr>Example 4-19: Solution</vt:lpstr>
      <vt:lpstr>Figure 4.11 Complementary Events Drinking Coffee with or without Sugar</vt:lpstr>
      <vt:lpstr>4.4. Intersection of Events and the Multiplication Rule</vt:lpstr>
      <vt:lpstr>Figure 4.12 Intersection of Events A and B</vt:lpstr>
      <vt:lpstr>Intersection of Events and the Multiplication Rule</vt:lpstr>
      <vt:lpstr>Intersection of Events and the Multiplication Rule</vt:lpstr>
      <vt:lpstr>Example 4-20</vt:lpstr>
      <vt:lpstr>Example 4-20: Solution</vt:lpstr>
      <vt:lpstr>Example 4-21</vt:lpstr>
      <vt:lpstr>Example 4-21: Solution</vt:lpstr>
      <vt:lpstr>Intersection of Events and the Multiplication Rule</vt:lpstr>
      <vt:lpstr>Example 4-22</vt:lpstr>
      <vt:lpstr>Example 4-22</vt:lpstr>
      <vt:lpstr>Example 4-22: Solution</vt:lpstr>
      <vt:lpstr>Figure 4.13 Intersection of Events Female and College Graduate</vt:lpstr>
      <vt:lpstr>Example 4-23</vt:lpstr>
      <vt:lpstr>Example 4-23: Solution</vt:lpstr>
      <vt:lpstr>Example 4-23: Solution</vt:lpstr>
      <vt:lpstr>Intersection of Events and the Multiplication Rule</vt:lpstr>
      <vt:lpstr>Example 4-24</vt:lpstr>
      <vt:lpstr>Example 4-24: Solution</vt:lpstr>
      <vt:lpstr>Mutually Exclusive Events</vt:lpstr>
      <vt:lpstr>Example 4-25</vt:lpstr>
      <vt:lpstr>Example 4-25: Solution</vt:lpstr>
      <vt:lpstr>4.5 Union of Events and the Addition Rule</vt:lpstr>
      <vt:lpstr>Example 4-26</vt:lpstr>
      <vt:lpstr>Table 4.9 Hot Drinks Employees Like </vt:lpstr>
      <vt:lpstr>Example 4-26: Solution</vt:lpstr>
      <vt:lpstr>Figure 4.14 Union of Events Female and Likes Regular Coffee</vt:lpstr>
      <vt:lpstr>Addition Rule for Mutually Nonexclusive Events</vt:lpstr>
      <vt:lpstr>Example 4-27</vt:lpstr>
      <vt:lpstr>Table 4.10 Two-Way Classification of Responses</vt:lpstr>
      <vt:lpstr>Example 4-27: Solution</vt:lpstr>
      <vt:lpstr>Example 4-28</vt:lpstr>
      <vt:lpstr>Example 4-28: Solution</vt:lpstr>
      <vt:lpstr>Addition Rule for Mutually Exclusive Events</vt:lpstr>
      <vt:lpstr>Example 4-29</vt:lpstr>
      <vt:lpstr>Example 4-29: Solution</vt:lpstr>
      <vt:lpstr>Example 4-29: Solution</vt:lpstr>
      <vt:lpstr>Example 4-30</vt:lpstr>
      <vt:lpstr>Example 4-30: Solution</vt:lpstr>
      <vt:lpstr>Example 4-30: Solution</vt:lpstr>
      <vt:lpstr>4.6 Counting Rule, Factorials, Combinations, and Permutations</vt:lpstr>
      <vt:lpstr>Example 4-31</vt:lpstr>
      <vt:lpstr>Example 4-31: Solution</vt:lpstr>
      <vt:lpstr>Example 4-32</vt:lpstr>
      <vt:lpstr>Example 4-32: Solution</vt:lpstr>
      <vt:lpstr>Example 4-33</vt:lpstr>
      <vt:lpstr>Example 4-33: Solution</vt:lpstr>
      <vt:lpstr>Counting Rule, Factorials, Combinations, and Permutations</vt:lpstr>
      <vt:lpstr>Example 4-34</vt:lpstr>
      <vt:lpstr>Example 4-35</vt:lpstr>
      <vt:lpstr>Example 4-36</vt:lpstr>
      <vt:lpstr>Example 4-37</vt:lpstr>
      <vt:lpstr>Counting Rule, Factorials, Combinations, and Permutations</vt:lpstr>
      <vt:lpstr>Combinations</vt:lpstr>
      <vt:lpstr>Combinations</vt:lpstr>
      <vt:lpstr>Example 4-38</vt:lpstr>
      <vt:lpstr>Example 4-38: Solution</vt:lpstr>
      <vt:lpstr>Example 4-39</vt:lpstr>
      <vt:lpstr>Example 4-39: Solution</vt:lpstr>
      <vt:lpstr>Example 4-40</vt:lpstr>
      <vt:lpstr>Example 4-40: Solution</vt:lpstr>
      <vt:lpstr>Case Study 4-2 Probability of Winning a Mega Millions Lottery Jackpot</vt:lpstr>
      <vt:lpstr>Permutations</vt:lpstr>
      <vt:lpstr>Permutations</vt:lpstr>
      <vt:lpstr>Example 4-41</vt:lpstr>
      <vt:lpstr>Example 4-41: Solution</vt:lpstr>
      <vt:lpstr>TI-84</vt:lpstr>
      <vt:lpstr>TI-84</vt:lpstr>
      <vt:lpstr>TI-84</vt:lpstr>
      <vt:lpstr>TI-84</vt:lpstr>
      <vt:lpstr>TI-84</vt:lpstr>
      <vt:lpstr>TI-84</vt:lpstr>
    </vt:vector>
  </TitlesOfParts>
  <Company>Cal Poly Pomona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4:</dc:title>
  <dc:creator>hoonkim</dc:creator>
  <cp:lastModifiedBy>faculty</cp:lastModifiedBy>
  <cp:revision>82</cp:revision>
  <dcterms:created xsi:type="dcterms:W3CDTF">2009-12-09T07:11:40Z</dcterms:created>
  <dcterms:modified xsi:type="dcterms:W3CDTF">2020-02-26T19:22:05Z</dcterms:modified>
</cp:coreProperties>
</file>