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  <a:endParaRPr sz="3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  <a:endParaRPr sz="3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  <a:endParaRPr sz="3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508000" y="4521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D93E2B"/>
                </a:solidFill>
              </a:rPr>
              <a:t>INTERNSHIP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8432800" y="4521200"/>
            <a:ext cx="4241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Latimel Rodriguez</a:t>
            </a:r>
            <a:endParaRPr sz="24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Prof. Mason </a:t>
            </a:r>
          </a:p>
        </p:txBody>
      </p:sp>
      <p:pic>
        <p:nvPicPr>
          <p:cNvPr id="45" name="Screen_Shot_2015_05_11_at_10_55_26_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4389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mfw_i_walk_into_a_public_bathroom_59746.png"/>
          <p:cNvPicPr/>
          <p:nvPr/>
        </p:nvPicPr>
        <p:blipFill>
          <a:blip r:embed="rId2">
            <a:extLst/>
          </a:blip>
          <a:srcRect l="12545" t="0" r="12545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414141"/>
                </a:solidFill>
              </a:rPr>
              <a:t>Lorem Ipsum Dolor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457200" y="531861"/>
            <a:ext cx="12065000" cy="5537201"/>
            <a:chOff x="-127000" y="-88900"/>
            <a:chExt cx="12065000" cy="5537200"/>
          </a:xfrm>
        </p:grpSpPr>
        <p:pic>
          <p:nvPicPr>
            <p:cNvPr id="75" name="Screen_Shot_2015_05_11_at_11_18_10_PM.png"/>
            <p:cNvPicPr/>
            <p:nvPr/>
          </p:nvPicPr>
          <p:blipFill>
            <a:blip r:embed="rId2">
              <a:extLst/>
            </a:blip>
            <a:srcRect l="9138" t="0" r="9138" b="0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Best of New York 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      Collaborative Project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The Process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63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Sketching</a:t>
            </a:r>
            <a:endParaRPr sz="2500">
              <a:solidFill>
                <a:srgbClr val="414141"/>
              </a:solidFill>
            </a:endParaRPr>
          </a:p>
          <a:p>
            <a:pPr lvl="1" marL="7962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Over 90% of my time was spent sketching </a:t>
            </a:r>
            <a:endParaRPr sz="2500">
              <a:solidFill>
                <a:srgbClr val="414141"/>
              </a:solidFill>
            </a:endParaRPr>
          </a:p>
          <a:p>
            <a:pPr lvl="0" marL="3263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Approval </a:t>
            </a:r>
            <a:endParaRPr sz="2500">
              <a:solidFill>
                <a:srgbClr val="414141"/>
              </a:solidFill>
            </a:endParaRPr>
          </a:p>
          <a:p>
            <a:pPr lvl="1" marL="7962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Al Vargas had to approve the sketches </a:t>
            </a:r>
            <a:endParaRPr sz="2500">
              <a:solidFill>
                <a:srgbClr val="414141"/>
              </a:solidFill>
            </a:endParaRPr>
          </a:p>
          <a:p>
            <a:pPr lvl="0" marL="3263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Rendering </a:t>
            </a:r>
            <a:endParaRPr sz="2500">
              <a:solidFill>
                <a:srgbClr val="414141"/>
              </a:solidFill>
            </a:endParaRPr>
          </a:p>
          <a:p>
            <a:pPr lvl="0" marL="3263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Preflight </a:t>
            </a:r>
            <a:endParaRPr sz="2500">
              <a:solidFill>
                <a:srgbClr val="414141"/>
              </a:solidFill>
            </a:endParaRPr>
          </a:p>
          <a:p>
            <a:pPr lvl="1" marL="7962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We preflighted this project about 30 times </a:t>
            </a:r>
            <a:endParaRPr sz="2500">
              <a:solidFill>
                <a:srgbClr val="414141"/>
              </a:solidFill>
            </a:endParaRPr>
          </a:p>
          <a:p>
            <a:pPr lvl="0" marL="326319" indent="-326319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14141"/>
                </a:solidFill>
              </a:rPr>
              <a:t>Then execution 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1077819" y="126999"/>
            <a:ext cx="6311901" cy="9430819"/>
            <a:chOff x="-127000" y="-88899"/>
            <a:chExt cx="6311900" cy="9430818"/>
          </a:xfrm>
        </p:grpSpPr>
        <p:pic>
          <p:nvPicPr>
            <p:cNvPr id="84" name="Screen_Shot_2015_05_11_at_11_20_53_PM.png"/>
            <p:cNvPicPr/>
            <p:nvPr/>
          </p:nvPicPr>
          <p:blipFill>
            <a:blip r:embed="rId2">
              <a:extLst/>
            </a:blip>
            <a:srcRect l="10431" t="0" r="10431" b="0"/>
            <a:stretch>
              <a:fillRect/>
            </a:stretch>
          </p:blipFill>
          <p:spPr>
            <a:xfrm>
              <a:off x="0" y="0"/>
              <a:ext cx="6057900" cy="91006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311901" cy="9430819"/>
            </a:xfrm>
            <a:prstGeom prst="rect">
              <a:avLst/>
            </a:prstGeom>
            <a:effectLst/>
          </p:spPr>
        </p:pic>
      </p:grpSp>
      <p:grpSp>
        <p:nvGrpSpPr>
          <p:cNvPr id="88" name="Group 88"/>
          <p:cNvGrpSpPr/>
          <p:nvPr/>
        </p:nvGrpSpPr>
        <p:grpSpPr>
          <a:xfrm>
            <a:off x="7509256" y="127000"/>
            <a:ext cx="4428745" cy="9485341"/>
            <a:chOff x="-127000" y="-88900"/>
            <a:chExt cx="4428744" cy="9485340"/>
          </a:xfrm>
        </p:grpSpPr>
        <p:pic>
          <p:nvPicPr>
            <p:cNvPr id="87" name="Screen_Shot_2015_05_11_at_11_21_13_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74745" cy="91551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4428745" cy="94853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341219" y="876299"/>
            <a:ext cx="5351677" cy="7988301"/>
            <a:chOff x="-126999" y="-88900"/>
            <a:chExt cx="5351676" cy="7988300"/>
          </a:xfrm>
        </p:grpSpPr>
        <p:pic>
          <p:nvPicPr>
            <p:cNvPr id="91" name="Screen_Shot_2015_05_11_at_11_22_19_PM.png"/>
            <p:cNvPicPr/>
            <p:nvPr/>
          </p:nvPicPr>
          <p:blipFill>
            <a:blip r:embed="rId2">
              <a:extLst/>
            </a:blip>
            <a:srcRect l="9854" t="0" r="9854" b="0"/>
            <a:stretch>
              <a:fillRect/>
            </a:stretch>
          </p:blipFill>
          <p:spPr>
            <a:xfrm>
              <a:off x="0" y="0"/>
              <a:ext cx="5097677" cy="7658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351677" cy="7988300"/>
            </a:xfrm>
            <a:prstGeom prst="rect">
              <a:avLst/>
            </a:prstGeom>
            <a:effectLst/>
          </p:spPr>
        </p:pic>
      </p:grpSp>
      <p:grpSp>
        <p:nvGrpSpPr>
          <p:cNvPr id="95" name="Group 95"/>
          <p:cNvGrpSpPr/>
          <p:nvPr/>
        </p:nvGrpSpPr>
        <p:grpSpPr>
          <a:xfrm>
            <a:off x="5829300" y="876300"/>
            <a:ext cx="6692900" cy="7990628"/>
            <a:chOff x="-127000" y="-88900"/>
            <a:chExt cx="6692900" cy="7990627"/>
          </a:xfrm>
        </p:grpSpPr>
        <p:pic>
          <p:nvPicPr>
            <p:cNvPr id="94" name="Screen_Shot_2015_05_11_at_11_24_09_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438900" cy="76604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6692900" cy="79906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What I Take Home 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801283" indent="-1331383">
              <a:defRPr sz="1800">
                <a:solidFill>
                  <a:srgbClr val="000000"/>
                </a:solidFill>
              </a:defRPr>
            </a:pPr>
            <a:r>
              <a:rPr sz="10200">
                <a:solidFill>
                  <a:srgbClr val="414141"/>
                </a:solidFill>
              </a:rPr>
              <a:t>TIME TO VENT  to the class!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The Search 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Perserverance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Email 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Call</a:t>
            </a:r>
            <a:endParaRPr sz="3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Finally a Stroke of luck 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6324600" y="3416300"/>
            <a:ext cx="6434667" cy="4965700"/>
            <a:chOff x="-127000" y="-88900"/>
            <a:chExt cx="6434666" cy="4965700"/>
          </a:xfrm>
        </p:grpSpPr>
        <p:pic>
          <p:nvPicPr>
            <p:cNvPr id="50" name="inspector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180667" cy="4635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434667" cy="4965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508000" y="6273800"/>
            <a:ext cx="72009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The Studio 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8280400" y="6845300"/>
            <a:ext cx="4241800" cy="2413000"/>
          </a:xfrm>
          <a:prstGeom prst="rect">
            <a:avLst/>
          </a:prstGeom>
        </p:spPr>
        <p:txBody>
          <a:bodyPr/>
          <a:lstStyle/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414141"/>
                </a:solidFill>
              </a:rPr>
              <a:t>Organized </a:t>
            </a: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414141"/>
                </a:solidFill>
              </a:rPr>
              <a:t>Equipment </a:t>
            </a: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414141"/>
                </a:solidFill>
              </a:rPr>
              <a:t>Ton of Creatives </a:t>
            </a: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414141"/>
                </a:solidFill>
              </a:rPr>
              <a:t> </a:t>
            </a:r>
          </a:p>
        </p:txBody>
      </p:sp>
      <p:sp>
        <p:nvSpPr>
          <p:cNvPr id="55" name="Shape 55"/>
          <p:cNvSpPr/>
          <p:nvPr/>
        </p:nvSpPr>
        <p:spPr>
          <a:xfrm>
            <a:off x="673100" y="8051800"/>
            <a:ext cx="3441700" cy="609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Everything I Expected</a:t>
            </a:r>
          </a:p>
        </p:txBody>
      </p:sp>
      <p:pic>
        <p:nvPicPr>
          <p:cNvPr id="56" name="Screen_Shot_2015_05_11_at_10_57_59_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6279279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Typical Day 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30741" indent="-43074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414141"/>
                </a:solidFill>
              </a:rPr>
              <a:t>Walk in </a:t>
            </a:r>
            <a:endParaRPr sz="3300">
              <a:solidFill>
                <a:srgbClr val="414141"/>
              </a:solidFill>
            </a:endParaRPr>
          </a:p>
          <a:p>
            <a:pPr lvl="0" marL="430741" indent="-43074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414141"/>
                </a:solidFill>
              </a:rPr>
              <a:t>Sit down </a:t>
            </a:r>
            <a:endParaRPr sz="3300">
              <a:solidFill>
                <a:srgbClr val="414141"/>
              </a:solidFill>
            </a:endParaRPr>
          </a:p>
          <a:p>
            <a:pPr lvl="0" marL="430741" indent="-43074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414141"/>
                </a:solidFill>
              </a:rPr>
              <a:t>Set up </a:t>
            </a:r>
            <a:endParaRPr sz="3300">
              <a:solidFill>
                <a:srgbClr val="414141"/>
              </a:solidFill>
            </a:endParaRPr>
          </a:p>
          <a:p>
            <a:pPr lvl="0" marL="430741" indent="-43074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414141"/>
                </a:solidFill>
              </a:rPr>
              <a:t>EAT !!</a:t>
            </a:r>
            <a:endParaRPr sz="3300">
              <a:solidFill>
                <a:srgbClr val="414141"/>
              </a:solidFill>
            </a:endParaRPr>
          </a:p>
          <a:p>
            <a:pPr lvl="0" marL="430741" indent="-43074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414141"/>
                </a:solidFill>
              </a:rPr>
              <a:t>Meeting </a:t>
            </a:r>
            <a:endParaRPr sz="3300">
              <a:solidFill>
                <a:srgbClr val="414141"/>
              </a:solidFill>
            </a:endParaRPr>
          </a:p>
          <a:p>
            <a:pPr lvl="0" marL="430741" indent="-43074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414141"/>
                </a:solidFill>
              </a:rPr>
              <a:t>Project Assigned </a:t>
            </a:r>
            <a:endParaRPr sz="3300">
              <a:solidFill>
                <a:srgbClr val="414141"/>
              </a:solidFill>
            </a:endParaRPr>
          </a:p>
          <a:p>
            <a:pPr lvl="0" marL="430741" indent="-43074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414141"/>
                </a:solidFill>
              </a:rPr>
              <a:t>Deadline Given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creen_Shot_2015_05_11_at_11_10_20_PM.png"/>
          <p:cNvPicPr/>
          <p:nvPr/>
        </p:nvPicPr>
        <p:blipFill>
          <a:blip r:embed="rId2">
            <a:extLst/>
          </a:blip>
          <a:srcRect l="9557" t="0" r="9557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outh_park_s15e14c05_sit_down_mom_16x9.jpg"/>
          <p:cNvPicPr/>
          <p:nvPr/>
        </p:nvPicPr>
        <p:blipFill>
          <a:blip r:embed="rId2">
            <a:extLst/>
          </a:blip>
          <a:srcRect l="12518" t="0" r="12518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Happy_Person_at_Work_610x250.jpg"/>
          <p:cNvPicPr/>
          <p:nvPr/>
        </p:nvPicPr>
        <p:blipFill>
          <a:blip r:embed="rId2">
            <a:extLst/>
          </a:blip>
          <a:srcRect l="22678" t="0" r="22678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mcdonalds.jpg"/>
          <p:cNvPicPr/>
          <p:nvPr/>
        </p:nvPicPr>
        <p:blipFill>
          <a:blip r:embed="rId2">
            <a:extLst/>
          </a:blip>
          <a:srcRect l="12380" t="0" r="12380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www_usnews_com.jpg"/>
          <p:cNvPicPr/>
          <p:nvPr/>
        </p:nvPicPr>
        <p:blipFill>
          <a:blip r:embed="rId2">
            <a:extLst/>
          </a:blip>
          <a:srcRect l="5632" t="0" r="5632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