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1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DD76-CE8F-9545-B863-9EF4E37B2436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7CAC-BE24-8F40-A4E6-E686792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0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98" y="708230"/>
            <a:ext cx="4888635" cy="90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8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003" y="409630"/>
            <a:ext cx="79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How my classwork at City Tech applied to my internship?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03" y="1679503"/>
            <a:ext cx="7985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Writing journals every week helped me develop my writing skills a little.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discussions that we make every two weeks are very important to learn about each others internship.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reading that we did are important to improve our reading and writing skills.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53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7375" y="2485114"/>
            <a:ext cx="5036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smtClean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3537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5781" y="2239341"/>
            <a:ext cx="6019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Name		: </a:t>
            </a:r>
            <a:r>
              <a:rPr lang="en-US" sz="2000" dirty="0" err="1" smtClean="0"/>
              <a:t>Mohamad</a:t>
            </a:r>
            <a:r>
              <a:rPr lang="en-US" sz="2000" dirty="0" smtClean="0"/>
              <a:t> </a:t>
            </a:r>
            <a:r>
              <a:rPr lang="en-US" sz="2000" dirty="0" err="1" smtClean="0"/>
              <a:t>Kechaiche</a:t>
            </a:r>
            <a:endParaRPr lang="en-US" sz="2000" dirty="0" smtClean="0"/>
          </a:p>
          <a:p>
            <a:pPr algn="just"/>
            <a:r>
              <a:rPr lang="en-US" sz="2000" dirty="0" smtClean="0"/>
              <a:t>Module		: Graphic design</a:t>
            </a:r>
          </a:p>
          <a:p>
            <a:pPr algn="just"/>
            <a:r>
              <a:rPr lang="en-US" sz="2000" dirty="0" smtClean="0"/>
              <a:t>Internship 	: NYC Department of Housing Preservation 			   and  Development (HPD)</a:t>
            </a:r>
          </a:p>
        </p:txBody>
      </p:sp>
    </p:spTree>
    <p:extLst>
      <p:ext uri="{BB962C8B-B14F-4D97-AF65-F5344CB8AC3E}">
        <p14:creationId xmlns:p14="http://schemas.microsoft.com/office/powerpoint/2010/main" val="37824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003" y="409630"/>
            <a:ext cx="79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How did I find my internship?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03" y="1679503"/>
            <a:ext cx="7985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Work study program.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Applied to jobs outside the college.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Started 4 months before the internship class and had to </a:t>
            </a:r>
            <a:r>
              <a:rPr lang="en-US" dirty="0" smtClean="0"/>
              <a:t>extend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period because of the class.</a:t>
            </a: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6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003" y="409630"/>
            <a:ext cx="7985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What is the NYC Department of Housing Preservation and Development HPD?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03" y="1679503"/>
            <a:ext cx="79859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HPD is like the police of housing.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Located at 100 Gold St in Manhattan.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A brief explanation on how HPD work. 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72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003" y="409630"/>
            <a:ext cx="79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HPD work environment and culture: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03" y="1679503"/>
            <a:ext cx="798590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A very friendly work environment with few strict rules.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If you have something to do, you do it.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Usually supervisor have much more work and responsibility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 smtClean="0"/>
              <a:t>regular employees.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08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003" y="409630"/>
            <a:ext cx="79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 typical day at HPD: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03" y="1679503"/>
            <a:ext cx="798590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Boring as HELL! Unless there are some design work for me.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I arrive at 9, login to my HPD user on the computer.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Wait until the supervisor come and tell me what I have for the day.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Sometimes I don</a:t>
            </a:r>
            <a:r>
              <a:rPr lang="fr-FR" dirty="0" smtClean="0"/>
              <a:t>’</a:t>
            </a:r>
            <a:r>
              <a:rPr lang="en-US" dirty="0" smtClean="0"/>
              <a:t>t have design work so I help with other jobs like data entry or working in the department printer.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At 5 I take my stuff and go home.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70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003" y="409630"/>
            <a:ext cx="79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 collaborative project that I worked 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03" y="1679503"/>
            <a:ext cx="79859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I designed the ABC’s of Housing.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ABC of Housing is the book of rules for owners of tenants.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</p:txBody>
      </p:sp>
      <p:pic>
        <p:nvPicPr>
          <p:cNvPr id="2" name="Picture 1" descr="Screen Shot 2015-05-12 at 11.5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58" y="3065262"/>
            <a:ext cx="5625975" cy="35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8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pic>
        <p:nvPicPr>
          <p:cNvPr id="3" name="Picture 2" descr="Screen Shot 2015-05-12 at 11.5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300400"/>
            <a:ext cx="4749509" cy="2968443"/>
          </a:xfrm>
          <a:prstGeom prst="rect">
            <a:avLst/>
          </a:prstGeom>
        </p:spPr>
      </p:pic>
      <p:pic>
        <p:nvPicPr>
          <p:cNvPr id="7" name="Picture 6" descr="Screen Shot 2015-05-12 at 11.53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68" y="3543355"/>
            <a:ext cx="4828251" cy="30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7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" y="5093149"/>
            <a:ext cx="1231497" cy="227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003" y="409630"/>
            <a:ext cx="79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What did I learn from the internship?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03" y="1679503"/>
            <a:ext cx="79859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I expected to learn more at the internship, but there were no graphic design department so I was the only designer there.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I did learn a lot about HPD and the way they work which I didn’t</a:t>
            </a:r>
            <a:r>
              <a:rPr lang="fr-FR" dirty="0"/>
              <a:t> </a:t>
            </a:r>
            <a:r>
              <a:rPr lang="en-US" dirty="0" smtClean="0"/>
              <a:t>know about before.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I had extra practice on designing with a huge amount of  text in small spaces.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I am happy that I have a couple published work already.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37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348</Words>
  <Application>Microsoft Macintosh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 k</dc:creator>
  <cp:lastModifiedBy>moe k</cp:lastModifiedBy>
  <cp:revision>13</cp:revision>
  <dcterms:created xsi:type="dcterms:W3CDTF">2015-05-13T02:58:45Z</dcterms:created>
  <dcterms:modified xsi:type="dcterms:W3CDTF">2015-05-17T03:45:37Z</dcterms:modified>
</cp:coreProperties>
</file>