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97"/>
  </p:normalViewPr>
  <p:slideViewPr>
    <p:cSldViewPr snapToGrid="0" snapToObjects="1">
      <p:cViewPr varScale="1">
        <p:scale>
          <a:sx n="85" d="100"/>
          <a:sy n="85" d="100"/>
        </p:scale>
        <p:origin x="21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3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3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8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4B6B-0F89-A743-A03A-EBB45F2A520F}" type="datetimeFigureOut">
              <a:rPr lang="en-US" smtClean="0"/>
              <a:t>5/7/18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4D0C-3123-2441-820C-BB3DB66F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1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2833"/>
            <a:ext cx="7772400" cy="1470025"/>
          </a:xfrm>
        </p:spPr>
        <p:txBody>
          <a:bodyPr/>
          <a:lstStyle/>
          <a:p>
            <a:r>
              <a:rPr lang="en-US" dirty="0"/>
              <a:t>Macro &amp; </a:t>
            </a:r>
            <a:r>
              <a:rPr lang="en-US" dirty="0" err="1"/>
              <a:t>Microdontia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566" y="4762500"/>
            <a:ext cx="6400800" cy="1752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By: Angela Mancuso </a:t>
            </a:r>
          </a:p>
          <a:p>
            <a:r>
              <a:rPr lang="en-US" dirty="0">
                <a:solidFill>
                  <a:srgbClr val="000000"/>
                </a:solidFill>
              </a:rPr>
              <a:t>Section D219</a:t>
            </a:r>
          </a:p>
          <a:p>
            <a:r>
              <a:rPr lang="en-US" dirty="0">
                <a:solidFill>
                  <a:srgbClr val="000000"/>
                </a:solidFill>
              </a:rPr>
              <a:t>Tuesday 2:00 pm </a:t>
            </a:r>
          </a:p>
        </p:txBody>
      </p:sp>
      <p:pic>
        <p:nvPicPr>
          <p:cNvPr id="7" name="Picture 6" descr="teeth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88" y="1832858"/>
            <a:ext cx="3480080" cy="24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Macro &amp; </a:t>
            </a:r>
            <a:r>
              <a:rPr lang="en-US" dirty="0" err="1"/>
              <a:t>Microdontia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17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Macrodontia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abnormally large teeth</a:t>
            </a:r>
          </a:p>
          <a:p>
            <a:r>
              <a:rPr lang="en-US" dirty="0" err="1"/>
              <a:t>Microdontia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abnormally small teeth </a:t>
            </a:r>
          </a:p>
          <a:p>
            <a:pPr lvl="2"/>
            <a:r>
              <a:rPr lang="en-US" dirty="0"/>
              <a:t>Example:	Maxillary third molar, and maxillary lateral incisors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38788"/>
            <a:ext cx="3505200" cy="2044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0558" y="6267903"/>
            <a:ext cx="139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peg lateral</a:t>
            </a:r>
          </a:p>
        </p:txBody>
      </p:sp>
      <p:pic>
        <p:nvPicPr>
          <p:cNvPr id="6" name="Picture 5" descr="macrodont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9" y="3998534"/>
            <a:ext cx="3048000" cy="2285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632" y="6267903"/>
            <a:ext cx="1424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Macrodontia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1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3" y="433580"/>
            <a:ext cx="3810000" cy="260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487" y="275322"/>
            <a:ext cx="4105558" cy="3053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86" y="3676642"/>
            <a:ext cx="4453487" cy="28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Does This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189"/>
            <a:ext cx="8229600" cy="4525963"/>
          </a:xfrm>
        </p:spPr>
        <p:txBody>
          <a:bodyPr/>
          <a:lstStyle/>
          <a:p>
            <a:r>
              <a:rPr lang="en-US" dirty="0" err="1"/>
              <a:t>Microdontia</a:t>
            </a:r>
            <a:r>
              <a:rPr lang="en-US" dirty="0"/>
              <a:t> is associated with hypopituitarism or Down syndrome</a:t>
            </a:r>
          </a:p>
          <a:p>
            <a:pPr lvl="1"/>
            <a:r>
              <a:rPr lang="en-US" dirty="0"/>
              <a:t>Hypopituitarism is diminished hormone secretion by the pituitary gland, causing dwarfism in children and premature aging in adults</a:t>
            </a:r>
          </a:p>
          <a:p>
            <a:r>
              <a:rPr lang="en-US" dirty="0" err="1"/>
              <a:t>Macrodontia</a:t>
            </a:r>
            <a:r>
              <a:rPr lang="en-US" dirty="0"/>
              <a:t> is associated with childhood </a:t>
            </a:r>
            <a:r>
              <a:rPr lang="en-US" dirty="0" err="1"/>
              <a:t>hyperpituitarism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Hyperpituitarism</a:t>
            </a:r>
            <a:r>
              <a:rPr lang="en-US" dirty="0"/>
              <a:t> is excessive production of growth hormones by the pituitary gland </a:t>
            </a:r>
          </a:p>
        </p:txBody>
      </p:sp>
    </p:spTree>
    <p:extLst>
      <p:ext uri="{BB962C8B-B14F-4D97-AF65-F5344CB8AC3E}">
        <p14:creationId xmlns:p14="http://schemas.microsoft.com/office/powerpoint/2010/main" val="16405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35" y="142320"/>
            <a:ext cx="8229600" cy="797496"/>
          </a:xfrm>
        </p:spPr>
        <p:txBody>
          <a:bodyPr/>
          <a:lstStyle/>
          <a:p>
            <a:r>
              <a:rPr lang="en-US" dirty="0"/>
              <a:t>Other Reasons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054"/>
            <a:ext cx="8229600" cy="4802823"/>
          </a:xfrm>
        </p:spPr>
        <p:txBody>
          <a:bodyPr>
            <a:normAutofit/>
          </a:bodyPr>
          <a:lstStyle/>
          <a:p>
            <a:r>
              <a:rPr lang="en-US" dirty="0"/>
              <a:t>Some population groups have larger teeth overall than other groups</a:t>
            </a:r>
          </a:p>
          <a:p>
            <a:pPr lvl="1"/>
            <a:r>
              <a:rPr lang="en-US" dirty="0"/>
              <a:t>One of these groups are the Inuit people of arctic regions of North America </a:t>
            </a:r>
          </a:p>
          <a:p>
            <a:r>
              <a:rPr lang="en-US" dirty="0"/>
              <a:t>Heredity can be a factor in </a:t>
            </a:r>
            <a:r>
              <a:rPr lang="en-US" dirty="0" err="1"/>
              <a:t>microdontia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 child may inherit large jaw from one parent and normal size teeth from another resulting in the </a:t>
            </a:r>
            <a:r>
              <a:rPr lang="en-US" dirty="0" err="1"/>
              <a:t>illsuion</a:t>
            </a:r>
            <a:r>
              <a:rPr lang="en-US" dirty="0"/>
              <a:t> of small teeth. </a:t>
            </a:r>
          </a:p>
        </p:txBody>
      </p:sp>
      <p:pic>
        <p:nvPicPr>
          <p:cNvPr id="4" name="Picture 3" descr="arcticregionr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6" y="4358916"/>
            <a:ext cx="4664254" cy="2499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0600"/>
            <a:ext cx="3162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95"/>
            <a:ext cx="8229600" cy="924125"/>
          </a:xfrm>
        </p:spPr>
        <p:txBody>
          <a:bodyPr/>
          <a:lstStyle/>
          <a:p>
            <a:r>
              <a:rPr lang="en-US" dirty="0"/>
              <a:t>Role of the Dental Hygienist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4337"/>
            <a:ext cx="8229600" cy="4525963"/>
          </a:xfrm>
        </p:spPr>
        <p:txBody>
          <a:bodyPr/>
          <a:lstStyle/>
          <a:p>
            <a:r>
              <a:rPr lang="en-US" dirty="0" err="1"/>
              <a:t>Macrodontia</a:t>
            </a:r>
            <a:r>
              <a:rPr lang="en-US" dirty="0"/>
              <a:t> and </a:t>
            </a:r>
            <a:r>
              <a:rPr lang="en-US" dirty="0" err="1"/>
              <a:t>microdontia</a:t>
            </a:r>
            <a:r>
              <a:rPr lang="en-US" dirty="0"/>
              <a:t> can be seen when doing an intraoral examination</a:t>
            </a:r>
          </a:p>
          <a:p>
            <a:r>
              <a:rPr lang="en-US" dirty="0"/>
              <a:t>Sometimes extractions are necessary, orthodontics, and </a:t>
            </a:r>
            <a:r>
              <a:rPr lang="en-US" dirty="0" err="1"/>
              <a:t>enamelplasty</a:t>
            </a:r>
            <a:r>
              <a:rPr lang="en-US" dirty="0"/>
              <a:t> for </a:t>
            </a:r>
            <a:r>
              <a:rPr lang="en-US" dirty="0" err="1"/>
              <a:t>macrodontia</a:t>
            </a:r>
            <a:r>
              <a:rPr lang="en-US" dirty="0"/>
              <a:t> which is shaving off portions of the tooth. </a:t>
            </a:r>
          </a:p>
          <a:p>
            <a:r>
              <a:rPr lang="en-US" dirty="0"/>
              <a:t>Suggest a proper toothbrush technique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19299"/>
            <a:ext cx="4451639" cy="213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766" y="4719298"/>
            <a:ext cx="3716654" cy="21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Dental embryology, histology and anatomy -</a:t>
            </a:r>
            <a:r>
              <a:rPr lang="en-US" dirty="0" err="1"/>
              <a:t>Fehrenbachand</a:t>
            </a:r>
            <a:r>
              <a:rPr lang="en-US" dirty="0"/>
              <a:t> </a:t>
            </a:r>
            <a:r>
              <a:rPr lang="en-US" dirty="0" err="1"/>
              <a:t>Popowics</a:t>
            </a:r>
            <a:r>
              <a:rPr lang="en-US" dirty="0"/>
              <a:t> 4</a:t>
            </a:r>
            <a:r>
              <a:rPr lang="en-US" baseline="30000" dirty="0"/>
              <a:t>th</a:t>
            </a:r>
            <a:r>
              <a:rPr lang="en-US" dirty="0"/>
              <a:t> edition </a:t>
            </a:r>
          </a:p>
          <a:p>
            <a:r>
              <a:rPr lang="en-US" dirty="0"/>
              <a:t> http://www.merriam-webster.com/dictionary/</a:t>
            </a:r>
            <a:r>
              <a:rPr lang="en-US" dirty="0" err="1"/>
              <a:t>hyperpituitarism</a:t>
            </a:r>
            <a:r>
              <a:rPr lang="en-US" dirty="0"/>
              <a:t> </a:t>
            </a:r>
          </a:p>
          <a:p>
            <a:r>
              <a:rPr lang="en-US" dirty="0">
                <a:effectLst/>
              </a:rPr>
              <a:t>http://</a:t>
            </a:r>
            <a:r>
              <a:rPr lang="en-US" dirty="0" err="1">
                <a:effectLst/>
              </a:rPr>
              <a:t>www.intelligentdental.com</a:t>
            </a:r>
            <a:r>
              <a:rPr lang="en-US" dirty="0">
                <a:effectLst/>
              </a:rPr>
              <a:t>/2011/12/09/abnormalities-in-size-of-tooth-teeth/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07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215</Words>
  <Application>Microsoft Macintosh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Macro &amp; Microdontia</vt:lpstr>
      <vt:lpstr>What Is Macro &amp; Microdontia?</vt:lpstr>
      <vt:lpstr>PowerPoint Presentation</vt:lpstr>
      <vt:lpstr>How Does This Occur?</vt:lpstr>
      <vt:lpstr>Other Reasons </vt:lpstr>
      <vt:lpstr>Role of the Dental Hygienist </vt:lpstr>
      <vt:lpstr>Resources </vt:lpstr>
    </vt:vector>
  </TitlesOfParts>
  <Company>Home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&amp; Microdontia</dc:title>
  <dc:creator>Angela Mancuso</dc:creator>
  <cp:lastModifiedBy>Angela.Mancuso@mail.citytech.cuny.edu</cp:lastModifiedBy>
  <cp:revision>8</cp:revision>
  <dcterms:created xsi:type="dcterms:W3CDTF">2016-10-24T23:00:32Z</dcterms:created>
  <dcterms:modified xsi:type="dcterms:W3CDTF">2018-05-07T14:09:22Z</dcterms:modified>
</cp:coreProperties>
</file>