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57248-7C85-429D-8854-376943EEE8A8}" v="50" dt="2021-02-24T06:57:25.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40FBC-2130-40E1-B210-B187D2E69575}"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8ED950CA-3888-41CF-982C-E437D8304C35}">
      <dgm:prSet/>
      <dgm:spPr>
        <a:solidFill>
          <a:srgbClr val="E5BB21"/>
        </a:solidFill>
      </dgm:spPr>
      <dgm:t>
        <a:bodyPr/>
        <a:lstStyle/>
        <a:p>
          <a:r>
            <a:rPr lang="en-US" dirty="0"/>
            <a:t>1955</a:t>
          </a:r>
        </a:p>
      </dgm:t>
    </dgm:pt>
    <dgm:pt modelId="{29E667EE-47EC-4B3D-A8C8-EC89EDEAFBA9}" type="parTrans" cxnId="{27CF7BC6-3C2A-49BD-92F7-F49E6EFC5E8C}">
      <dgm:prSet/>
      <dgm:spPr/>
      <dgm:t>
        <a:bodyPr/>
        <a:lstStyle/>
        <a:p>
          <a:endParaRPr lang="en-US"/>
        </a:p>
      </dgm:t>
    </dgm:pt>
    <dgm:pt modelId="{47A5B8B8-2FA1-4233-B375-1378BFD290DA}" type="sibTrans" cxnId="{27CF7BC6-3C2A-49BD-92F7-F49E6EFC5E8C}">
      <dgm:prSet/>
      <dgm:spPr/>
      <dgm:t>
        <a:bodyPr/>
        <a:lstStyle/>
        <a:p>
          <a:endParaRPr lang="en-US"/>
        </a:p>
      </dgm:t>
    </dgm:pt>
    <dgm:pt modelId="{3D1D06EB-1F3C-4E91-ACE8-5450204AB9A8}">
      <dgm:prSet/>
      <dgm:spPr/>
      <dgm:t>
        <a:bodyPr/>
        <a:lstStyle/>
        <a:p>
          <a:r>
            <a:rPr lang="en-US"/>
            <a:t>Worked for Christian Dior</a:t>
          </a:r>
        </a:p>
      </dgm:t>
    </dgm:pt>
    <dgm:pt modelId="{108A2D9E-95A3-438F-87EE-069C3AD56DC7}" type="parTrans" cxnId="{93C1DDA9-C807-48A9-87E9-50848B6E2C97}">
      <dgm:prSet/>
      <dgm:spPr/>
      <dgm:t>
        <a:bodyPr/>
        <a:lstStyle/>
        <a:p>
          <a:endParaRPr lang="en-US"/>
        </a:p>
      </dgm:t>
    </dgm:pt>
    <dgm:pt modelId="{D336ADA6-A4D4-43BA-A034-CCBE9CC1C986}" type="sibTrans" cxnId="{93C1DDA9-C807-48A9-87E9-50848B6E2C97}">
      <dgm:prSet/>
      <dgm:spPr/>
      <dgm:t>
        <a:bodyPr/>
        <a:lstStyle/>
        <a:p>
          <a:endParaRPr lang="en-US"/>
        </a:p>
      </dgm:t>
    </dgm:pt>
    <dgm:pt modelId="{5DE80FBC-3F4A-4A66-9D9D-913944E299AD}">
      <dgm:prSet/>
      <dgm:spPr>
        <a:solidFill>
          <a:schemeClr val="tx1"/>
        </a:solidFill>
      </dgm:spPr>
      <dgm:t>
        <a:bodyPr/>
        <a:lstStyle/>
        <a:p>
          <a:r>
            <a:rPr lang="en-US"/>
            <a:t>1957</a:t>
          </a:r>
        </a:p>
      </dgm:t>
    </dgm:pt>
    <dgm:pt modelId="{BA20569D-3533-4017-80E3-DBEA9248CEE9}" type="parTrans" cxnId="{EDB2707A-8C44-40CD-B3EA-48ED6CA7E823}">
      <dgm:prSet/>
      <dgm:spPr/>
      <dgm:t>
        <a:bodyPr/>
        <a:lstStyle/>
        <a:p>
          <a:endParaRPr lang="en-US"/>
        </a:p>
      </dgm:t>
    </dgm:pt>
    <dgm:pt modelId="{F913D27D-0B35-4F98-92BE-43BD0FC61E75}" type="sibTrans" cxnId="{EDB2707A-8C44-40CD-B3EA-48ED6CA7E823}">
      <dgm:prSet/>
      <dgm:spPr/>
      <dgm:t>
        <a:bodyPr/>
        <a:lstStyle/>
        <a:p>
          <a:endParaRPr lang="en-US"/>
        </a:p>
      </dgm:t>
    </dgm:pt>
    <dgm:pt modelId="{02EC5E8A-3C17-45D2-8564-485980D01164}">
      <dgm:prSet/>
      <dgm:spPr/>
      <dgm:t>
        <a:bodyPr/>
        <a:lstStyle/>
        <a:p>
          <a:r>
            <a:rPr lang="en-US"/>
            <a:t>First collection with Ligne Trapeze</a:t>
          </a:r>
        </a:p>
      </dgm:t>
    </dgm:pt>
    <dgm:pt modelId="{9C8B0CE3-7C82-4F69-975D-8DBDEF9FA2F3}" type="parTrans" cxnId="{3B9F7A74-57F2-4E6B-AFA9-245CD75A3546}">
      <dgm:prSet/>
      <dgm:spPr/>
      <dgm:t>
        <a:bodyPr/>
        <a:lstStyle/>
        <a:p>
          <a:endParaRPr lang="en-US"/>
        </a:p>
      </dgm:t>
    </dgm:pt>
    <dgm:pt modelId="{AA33D516-583E-456A-879A-3A8F4155FBE3}" type="sibTrans" cxnId="{3B9F7A74-57F2-4E6B-AFA9-245CD75A3546}">
      <dgm:prSet/>
      <dgm:spPr/>
      <dgm:t>
        <a:bodyPr/>
        <a:lstStyle/>
        <a:p>
          <a:endParaRPr lang="en-US"/>
        </a:p>
      </dgm:t>
    </dgm:pt>
    <dgm:pt modelId="{A901FD99-2232-4168-A869-A81D8375A75C}">
      <dgm:prSet/>
      <dgm:spPr>
        <a:solidFill>
          <a:schemeClr val="accent3"/>
        </a:solidFill>
      </dgm:spPr>
      <dgm:t>
        <a:bodyPr/>
        <a:lstStyle/>
        <a:p>
          <a:r>
            <a:rPr lang="en-US" dirty="0"/>
            <a:t>1962</a:t>
          </a:r>
        </a:p>
      </dgm:t>
    </dgm:pt>
    <dgm:pt modelId="{ACC5357D-B8B5-47CC-8FB0-9D52F38D9983}" type="parTrans" cxnId="{3B7407D6-F5F6-4C4D-B6D8-210AFDDC9BE2}">
      <dgm:prSet/>
      <dgm:spPr/>
      <dgm:t>
        <a:bodyPr/>
        <a:lstStyle/>
        <a:p>
          <a:endParaRPr lang="en-US"/>
        </a:p>
      </dgm:t>
    </dgm:pt>
    <dgm:pt modelId="{CC6BDB85-49AB-4097-B620-99C7D1ADC066}" type="sibTrans" cxnId="{3B7407D6-F5F6-4C4D-B6D8-210AFDDC9BE2}">
      <dgm:prSet/>
      <dgm:spPr/>
      <dgm:t>
        <a:bodyPr/>
        <a:lstStyle/>
        <a:p>
          <a:endParaRPr lang="en-US"/>
        </a:p>
      </dgm:t>
    </dgm:pt>
    <dgm:pt modelId="{91C77188-B9D5-4871-B940-040131BB22F9}">
      <dgm:prSet/>
      <dgm:spPr/>
      <dgm:t>
        <a:bodyPr/>
        <a:lstStyle/>
        <a:p>
          <a:r>
            <a:rPr lang="en-US"/>
            <a:t>Set up fashion house with Pierre Berge</a:t>
          </a:r>
        </a:p>
      </dgm:t>
    </dgm:pt>
    <dgm:pt modelId="{422BAF97-A87D-4CE6-B610-BFBA0D219AE1}" type="parTrans" cxnId="{2CF0136F-D023-4476-AF1A-C053B42989BC}">
      <dgm:prSet/>
      <dgm:spPr/>
      <dgm:t>
        <a:bodyPr/>
        <a:lstStyle/>
        <a:p>
          <a:endParaRPr lang="en-US"/>
        </a:p>
      </dgm:t>
    </dgm:pt>
    <dgm:pt modelId="{1D433700-1898-4AC0-959C-C8F562A440FB}" type="sibTrans" cxnId="{2CF0136F-D023-4476-AF1A-C053B42989BC}">
      <dgm:prSet/>
      <dgm:spPr/>
      <dgm:t>
        <a:bodyPr/>
        <a:lstStyle/>
        <a:p>
          <a:endParaRPr lang="en-US"/>
        </a:p>
      </dgm:t>
    </dgm:pt>
    <dgm:pt modelId="{7696D658-3393-40D0-A509-7580AED7BCD3}">
      <dgm:prSet/>
      <dgm:spPr>
        <a:solidFill>
          <a:srgbClr val="E5BB21"/>
        </a:solidFill>
      </dgm:spPr>
      <dgm:t>
        <a:bodyPr/>
        <a:lstStyle/>
        <a:p>
          <a:r>
            <a:rPr lang="en-US"/>
            <a:t>1966</a:t>
          </a:r>
        </a:p>
      </dgm:t>
    </dgm:pt>
    <dgm:pt modelId="{206D4933-9478-49D4-ADAD-5E92AC5CFD08}" type="parTrans" cxnId="{B5ACC5AC-CCAC-48CB-9019-622193F149D8}">
      <dgm:prSet/>
      <dgm:spPr/>
      <dgm:t>
        <a:bodyPr/>
        <a:lstStyle/>
        <a:p>
          <a:endParaRPr lang="en-US"/>
        </a:p>
      </dgm:t>
    </dgm:pt>
    <dgm:pt modelId="{43742D81-CBFB-40AC-AB0E-6309AD68D325}" type="sibTrans" cxnId="{B5ACC5AC-CCAC-48CB-9019-622193F149D8}">
      <dgm:prSet/>
      <dgm:spPr/>
      <dgm:t>
        <a:bodyPr/>
        <a:lstStyle/>
        <a:p>
          <a:endParaRPr lang="en-US"/>
        </a:p>
      </dgm:t>
    </dgm:pt>
    <dgm:pt modelId="{01D281F9-6729-4A71-94EF-6B69C80438D3}">
      <dgm:prSet/>
      <dgm:spPr/>
      <dgm:t>
        <a:bodyPr/>
        <a:lstStyle/>
        <a:p>
          <a:r>
            <a:rPr lang="en-US"/>
            <a:t>Introduced le smoking</a:t>
          </a:r>
        </a:p>
      </dgm:t>
    </dgm:pt>
    <dgm:pt modelId="{B55CB80A-C216-447D-BBA0-17918EA73C0A}" type="parTrans" cxnId="{FC71117C-8697-4A5B-9215-363A6505C460}">
      <dgm:prSet/>
      <dgm:spPr/>
      <dgm:t>
        <a:bodyPr/>
        <a:lstStyle/>
        <a:p>
          <a:endParaRPr lang="en-US"/>
        </a:p>
      </dgm:t>
    </dgm:pt>
    <dgm:pt modelId="{00175658-90BB-4A8E-8993-171344E8A194}" type="sibTrans" cxnId="{FC71117C-8697-4A5B-9215-363A6505C460}">
      <dgm:prSet/>
      <dgm:spPr/>
      <dgm:t>
        <a:bodyPr/>
        <a:lstStyle/>
        <a:p>
          <a:endParaRPr lang="en-US"/>
        </a:p>
      </dgm:t>
    </dgm:pt>
    <dgm:pt modelId="{57D207EA-32CF-48C7-AF95-1F94D40919F2}">
      <dgm:prSet/>
      <dgm:spPr>
        <a:solidFill>
          <a:schemeClr val="accent3"/>
        </a:solidFill>
      </dgm:spPr>
      <dgm:t>
        <a:bodyPr/>
        <a:lstStyle/>
        <a:p>
          <a:r>
            <a:rPr lang="en-US"/>
            <a:t>1998</a:t>
          </a:r>
        </a:p>
      </dgm:t>
    </dgm:pt>
    <dgm:pt modelId="{73640646-E1DC-4858-BF9E-35B14F832353}" type="parTrans" cxnId="{DDE93FBF-B382-4840-8778-96345A564935}">
      <dgm:prSet/>
      <dgm:spPr/>
      <dgm:t>
        <a:bodyPr/>
        <a:lstStyle/>
        <a:p>
          <a:endParaRPr lang="en-US"/>
        </a:p>
      </dgm:t>
    </dgm:pt>
    <dgm:pt modelId="{346B604B-A6E9-4048-8B9C-F579772BBAAC}" type="sibTrans" cxnId="{DDE93FBF-B382-4840-8778-96345A564935}">
      <dgm:prSet/>
      <dgm:spPr/>
      <dgm:t>
        <a:bodyPr/>
        <a:lstStyle/>
        <a:p>
          <a:endParaRPr lang="en-US"/>
        </a:p>
      </dgm:t>
    </dgm:pt>
    <dgm:pt modelId="{B38C1F65-F5FE-45DD-B4F4-E742A9E121E0}">
      <dgm:prSet/>
      <dgm:spPr/>
      <dgm:t>
        <a:bodyPr/>
        <a:lstStyle/>
        <a:p>
          <a:r>
            <a:rPr lang="en-US"/>
            <a:t>Last ready-to-wear collection</a:t>
          </a:r>
        </a:p>
      </dgm:t>
    </dgm:pt>
    <dgm:pt modelId="{FCB10A70-1263-44A3-82E9-3199AF3323C3}" type="parTrans" cxnId="{7959DE43-960F-47CE-9C8C-2843F7F6AADC}">
      <dgm:prSet/>
      <dgm:spPr/>
      <dgm:t>
        <a:bodyPr/>
        <a:lstStyle/>
        <a:p>
          <a:endParaRPr lang="en-US"/>
        </a:p>
      </dgm:t>
    </dgm:pt>
    <dgm:pt modelId="{398536B4-DEE8-458E-8408-D0C926DC757A}" type="sibTrans" cxnId="{7959DE43-960F-47CE-9C8C-2843F7F6AADC}">
      <dgm:prSet/>
      <dgm:spPr/>
      <dgm:t>
        <a:bodyPr/>
        <a:lstStyle/>
        <a:p>
          <a:endParaRPr lang="en-US"/>
        </a:p>
      </dgm:t>
    </dgm:pt>
    <dgm:pt modelId="{10B7C42C-88AE-4949-B247-ABD59FFE15D4}">
      <dgm:prSet/>
      <dgm:spPr>
        <a:solidFill>
          <a:schemeClr val="tx1"/>
        </a:solidFill>
      </dgm:spPr>
      <dgm:t>
        <a:bodyPr/>
        <a:lstStyle/>
        <a:p>
          <a:r>
            <a:rPr lang="en-US"/>
            <a:t>1999</a:t>
          </a:r>
        </a:p>
      </dgm:t>
    </dgm:pt>
    <dgm:pt modelId="{6404FE8E-B926-4574-995A-6823460FCBE0}" type="parTrans" cxnId="{E33C024A-3110-45D6-AF07-0F0C5528B57C}">
      <dgm:prSet/>
      <dgm:spPr/>
      <dgm:t>
        <a:bodyPr/>
        <a:lstStyle/>
        <a:p>
          <a:endParaRPr lang="en-US"/>
        </a:p>
      </dgm:t>
    </dgm:pt>
    <dgm:pt modelId="{8C858EE8-E2C5-4CC7-9F3E-B62FBCF35B9F}" type="sibTrans" cxnId="{E33C024A-3110-45D6-AF07-0F0C5528B57C}">
      <dgm:prSet/>
      <dgm:spPr/>
      <dgm:t>
        <a:bodyPr/>
        <a:lstStyle/>
        <a:p>
          <a:endParaRPr lang="en-US"/>
        </a:p>
      </dgm:t>
    </dgm:pt>
    <dgm:pt modelId="{09C51D64-9DEF-4E95-979F-D28A5F45E343}">
      <dgm:prSet/>
      <dgm:spPr/>
      <dgm:t>
        <a:bodyPr/>
        <a:lstStyle/>
        <a:p>
          <a:r>
            <a:rPr lang="en-US"/>
            <a:t>Tom Ford took over the house</a:t>
          </a:r>
        </a:p>
      </dgm:t>
    </dgm:pt>
    <dgm:pt modelId="{13569275-EE5B-48A7-8D16-4AD03DB27157}" type="parTrans" cxnId="{795DFE96-61BA-435D-AC20-68161A7749AC}">
      <dgm:prSet/>
      <dgm:spPr/>
      <dgm:t>
        <a:bodyPr/>
        <a:lstStyle/>
        <a:p>
          <a:endParaRPr lang="en-US"/>
        </a:p>
      </dgm:t>
    </dgm:pt>
    <dgm:pt modelId="{3545A63A-1020-4526-98F9-ECA75AF728F5}" type="sibTrans" cxnId="{795DFE96-61BA-435D-AC20-68161A7749AC}">
      <dgm:prSet/>
      <dgm:spPr/>
      <dgm:t>
        <a:bodyPr/>
        <a:lstStyle/>
        <a:p>
          <a:endParaRPr lang="en-US"/>
        </a:p>
      </dgm:t>
    </dgm:pt>
    <dgm:pt modelId="{02196C62-C9DF-4D7B-9DDA-877EF36C12D7}">
      <dgm:prSet/>
      <dgm:spPr>
        <a:solidFill>
          <a:srgbClr val="E5BB21"/>
        </a:solidFill>
      </dgm:spPr>
      <dgm:t>
        <a:bodyPr/>
        <a:lstStyle/>
        <a:p>
          <a:r>
            <a:rPr lang="en-US"/>
            <a:t>2002</a:t>
          </a:r>
        </a:p>
      </dgm:t>
    </dgm:pt>
    <dgm:pt modelId="{E336C142-32E5-47F7-B68A-27E516E5185A}" type="parTrans" cxnId="{677257E3-B809-4E3E-91C0-04E1AAF9F520}">
      <dgm:prSet/>
      <dgm:spPr/>
      <dgm:t>
        <a:bodyPr/>
        <a:lstStyle/>
        <a:p>
          <a:endParaRPr lang="en-US"/>
        </a:p>
      </dgm:t>
    </dgm:pt>
    <dgm:pt modelId="{9D6E15E5-86DA-408F-9176-07FA1FB6886B}" type="sibTrans" cxnId="{677257E3-B809-4E3E-91C0-04E1AAF9F520}">
      <dgm:prSet/>
      <dgm:spPr/>
      <dgm:t>
        <a:bodyPr/>
        <a:lstStyle/>
        <a:p>
          <a:endParaRPr lang="en-US"/>
        </a:p>
      </dgm:t>
    </dgm:pt>
    <dgm:pt modelId="{9D41A6D1-AC51-4723-9120-CE9B6124596A}">
      <dgm:prSet/>
      <dgm:spPr/>
      <dgm:t>
        <a:bodyPr/>
        <a:lstStyle/>
        <a:p>
          <a:r>
            <a:rPr lang="en-US"/>
            <a:t>Last haute couture show</a:t>
          </a:r>
        </a:p>
      </dgm:t>
    </dgm:pt>
    <dgm:pt modelId="{01B20295-941D-464D-BFE4-918CB767CCFF}" type="parTrans" cxnId="{FCD83C45-3AA3-4BCF-93AB-B5A3607C0D02}">
      <dgm:prSet/>
      <dgm:spPr/>
      <dgm:t>
        <a:bodyPr/>
        <a:lstStyle/>
        <a:p>
          <a:endParaRPr lang="en-US"/>
        </a:p>
      </dgm:t>
    </dgm:pt>
    <dgm:pt modelId="{A56B7703-B448-4F41-9842-C9EE950C8E3D}" type="sibTrans" cxnId="{FCD83C45-3AA3-4BCF-93AB-B5A3607C0D02}">
      <dgm:prSet/>
      <dgm:spPr/>
      <dgm:t>
        <a:bodyPr/>
        <a:lstStyle/>
        <a:p>
          <a:endParaRPr lang="en-US"/>
        </a:p>
      </dgm:t>
    </dgm:pt>
    <dgm:pt modelId="{C1FCE893-EE3D-4311-B2A3-B0F6408EA89A}" type="pres">
      <dgm:prSet presAssocID="{7E040FBC-2130-40E1-B210-B187D2E69575}" presName="Name0" presStyleCnt="0">
        <dgm:presLayoutVars>
          <dgm:chMax/>
          <dgm:chPref/>
          <dgm:animLvl val="lvl"/>
        </dgm:presLayoutVars>
      </dgm:prSet>
      <dgm:spPr/>
    </dgm:pt>
    <dgm:pt modelId="{34C24D84-E3A3-4E62-9FA6-C13AF1267608}" type="pres">
      <dgm:prSet presAssocID="{8ED950CA-3888-41CF-982C-E437D8304C35}" presName="composite1" presStyleCnt="0"/>
      <dgm:spPr/>
    </dgm:pt>
    <dgm:pt modelId="{CBF68EAC-4F10-49D3-8599-5F1EA099585C}" type="pres">
      <dgm:prSet presAssocID="{8ED950CA-3888-41CF-982C-E437D8304C35}" presName="parent1" presStyleLbl="alignNode1" presStyleIdx="0" presStyleCnt="7" custLinFactNeighborY="0">
        <dgm:presLayoutVars>
          <dgm:chMax val="1"/>
          <dgm:chPref val="1"/>
          <dgm:bulletEnabled val="1"/>
        </dgm:presLayoutVars>
      </dgm:prSet>
      <dgm:spPr/>
    </dgm:pt>
    <dgm:pt modelId="{570446E9-C7CD-45F6-AA0D-38D1833E8E92}" type="pres">
      <dgm:prSet presAssocID="{8ED950CA-3888-41CF-982C-E437D8304C35}" presName="Childtext1" presStyleLbl="revTx" presStyleIdx="0" presStyleCnt="7">
        <dgm:presLayoutVars>
          <dgm:bulletEnabled val="1"/>
        </dgm:presLayoutVars>
      </dgm:prSet>
      <dgm:spPr/>
    </dgm:pt>
    <dgm:pt modelId="{8F4EB421-7B9E-4B5F-88B6-18AAF9FD90B4}" type="pres">
      <dgm:prSet presAssocID="{8ED950CA-3888-41CF-982C-E437D8304C35}" presName="ConnectLine1" presStyleLbl="sibTrans1D1" presStyleIdx="0" presStyleCnt="7"/>
      <dgm:spPr>
        <a:noFill/>
        <a:ln w="6350" cap="flat" cmpd="sng" algn="ctr">
          <a:solidFill>
            <a:schemeClr val="accent2">
              <a:hueOff val="0"/>
              <a:satOff val="0"/>
              <a:lumOff val="0"/>
              <a:alphaOff val="0"/>
            </a:schemeClr>
          </a:solidFill>
          <a:prstDash val="dash"/>
          <a:miter lim="800000"/>
        </a:ln>
        <a:effectLst/>
      </dgm:spPr>
    </dgm:pt>
    <dgm:pt modelId="{2CB4F51B-2E1B-4A61-864D-B651A3486FA1}" type="pres">
      <dgm:prSet presAssocID="{8ED950CA-3888-41CF-982C-E437D8304C35}" presName="ConnectLineEnd1" presStyleLbl="lnNode1" presStyleIdx="0" presStyleCnt="7"/>
      <dgm:spPr/>
    </dgm:pt>
    <dgm:pt modelId="{845ED428-F71F-40D0-88F3-09FDDE48DE58}" type="pres">
      <dgm:prSet presAssocID="{8ED950CA-3888-41CF-982C-E437D8304C35}" presName="EmptyPane1" presStyleCnt="0"/>
      <dgm:spPr/>
    </dgm:pt>
    <dgm:pt modelId="{EF72C588-F00D-4E7A-8716-D57B6184C302}" type="pres">
      <dgm:prSet presAssocID="{47A5B8B8-2FA1-4233-B375-1378BFD290DA}" presName="spaceBetweenRectangles1" presStyleCnt="0"/>
      <dgm:spPr/>
    </dgm:pt>
    <dgm:pt modelId="{CCB193EA-22FC-4C5D-990A-5329B620F4FC}" type="pres">
      <dgm:prSet presAssocID="{5DE80FBC-3F4A-4A66-9D9D-913944E299AD}" presName="composite1" presStyleCnt="0"/>
      <dgm:spPr/>
    </dgm:pt>
    <dgm:pt modelId="{E1C9C3CA-B302-4140-9934-F3040543ADF1}" type="pres">
      <dgm:prSet presAssocID="{5DE80FBC-3F4A-4A66-9D9D-913944E299AD}" presName="parent1" presStyleLbl="alignNode1" presStyleIdx="1" presStyleCnt="7" custLinFactNeighborX="545" custLinFactNeighborY="1044">
        <dgm:presLayoutVars>
          <dgm:chMax val="1"/>
          <dgm:chPref val="1"/>
          <dgm:bulletEnabled val="1"/>
        </dgm:presLayoutVars>
      </dgm:prSet>
      <dgm:spPr/>
    </dgm:pt>
    <dgm:pt modelId="{5916FE68-389B-4A90-8553-814BE4390056}" type="pres">
      <dgm:prSet presAssocID="{5DE80FBC-3F4A-4A66-9D9D-913944E299AD}" presName="Childtext1" presStyleLbl="revTx" presStyleIdx="1" presStyleCnt="7">
        <dgm:presLayoutVars>
          <dgm:bulletEnabled val="1"/>
        </dgm:presLayoutVars>
      </dgm:prSet>
      <dgm:spPr/>
    </dgm:pt>
    <dgm:pt modelId="{FD52F510-CD5C-4DD9-BC7A-266443782DEE}" type="pres">
      <dgm:prSet presAssocID="{5DE80FBC-3F4A-4A66-9D9D-913944E299AD}" presName="ConnectLine1" presStyleLbl="sibTrans1D1" presStyleIdx="1" presStyleCnt="7"/>
      <dgm:spPr>
        <a:noFill/>
        <a:ln w="6350" cap="flat" cmpd="sng" algn="ctr">
          <a:solidFill>
            <a:schemeClr val="accent3">
              <a:hueOff val="0"/>
              <a:satOff val="0"/>
              <a:lumOff val="0"/>
              <a:alphaOff val="0"/>
            </a:schemeClr>
          </a:solidFill>
          <a:prstDash val="dash"/>
          <a:miter lim="800000"/>
        </a:ln>
        <a:effectLst/>
      </dgm:spPr>
    </dgm:pt>
    <dgm:pt modelId="{A8CD170A-7185-46E9-AF55-E8761D037EB9}" type="pres">
      <dgm:prSet presAssocID="{5DE80FBC-3F4A-4A66-9D9D-913944E299AD}" presName="ConnectLineEnd1" presStyleLbl="lnNode1" presStyleIdx="1" presStyleCnt="7"/>
      <dgm:spPr/>
    </dgm:pt>
    <dgm:pt modelId="{671EB031-B913-49D2-8251-082F6DB95743}" type="pres">
      <dgm:prSet presAssocID="{5DE80FBC-3F4A-4A66-9D9D-913944E299AD}" presName="EmptyPane1" presStyleCnt="0"/>
      <dgm:spPr/>
    </dgm:pt>
    <dgm:pt modelId="{D070C714-2548-4064-91A7-7734BBCED3EA}" type="pres">
      <dgm:prSet presAssocID="{F913D27D-0B35-4F98-92BE-43BD0FC61E75}" presName="spaceBetweenRectangles1" presStyleCnt="0"/>
      <dgm:spPr/>
    </dgm:pt>
    <dgm:pt modelId="{394AD706-3CE3-4F2F-B798-7476A076CDD8}" type="pres">
      <dgm:prSet presAssocID="{A901FD99-2232-4168-A869-A81D8375A75C}" presName="composite1" presStyleCnt="0"/>
      <dgm:spPr/>
    </dgm:pt>
    <dgm:pt modelId="{CEF37833-D6D9-4637-8F08-BDC2DCEC8BF7}" type="pres">
      <dgm:prSet presAssocID="{A901FD99-2232-4168-A869-A81D8375A75C}" presName="parent1" presStyleLbl="alignNode1" presStyleIdx="2" presStyleCnt="7" custLinFactNeighborY="0">
        <dgm:presLayoutVars>
          <dgm:chMax val="1"/>
          <dgm:chPref val="1"/>
          <dgm:bulletEnabled val="1"/>
        </dgm:presLayoutVars>
      </dgm:prSet>
      <dgm:spPr/>
    </dgm:pt>
    <dgm:pt modelId="{0E7EDD20-A9BA-46AC-8A5C-936F72B04D30}" type="pres">
      <dgm:prSet presAssocID="{A901FD99-2232-4168-A869-A81D8375A75C}" presName="Childtext1" presStyleLbl="revTx" presStyleIdx="2" presStyleCnt="7">
        <dgm:presLayoutVars>
          <dgm:bulletEnabled val="1"/>
        </dgm:presLayoutVars>
      </dgm:prSet>
      <dgm:spPr/>
    </dgm:pt>
    <dgm:pt modelId="{5C54C266-B4A0-4F41-8777-7873459399E8}" type="pres">
      <dgm:prSet presAssocID="{A901FD99-2232-4168-A869-A81D8375A75C}" presName="ConnectLine1" presStyleLbl="sibTrans1D1" presStyleIdx="2" presStyleCnt="7"/>
      <dgm:spPr>
        <a:noFill/>
        <a:ln w="6350" cap="flat" cmpd="sng" algn="ctr">
          <a:solidFill>
            <a:schemeClr val="accent4">
              <a:hueOff val="0"/>
              <a:satOff val="0"/>
              <a:lumOff val="0"/>
              <a:alphaOff val="0"/>
            </a:schemeClr>
          </a:solidFill>
          <a:prstDash val="dash"/>
          <a:miter lim="800000"/>
        </a:ln>
        <a:effectLst/>
      </dgm:spPr>
    </dgm:pt>
    <dgm:pt modelId="{9C747D31-8725-48CD-AD61-1274EC5458E5}" type="pres">
      <dgm:prSet presAssocID="{A901FD99-2232-4168-A869-A81D8375A75C}" presName="ConnectLineEnd1" presStyleLbl="lnNode1" presStyleIdx="2" presStyleCnt="7"/>
      <dgm:spPr/>
    </dgm:pt>
    <dgm:pt modelId="{2DEA489D-6945-4E56-B44A-5CF992A14BF3}" type="pres">
      <dgm:prSet presAssocID="{A901FD99-2232-4168-A869-A81D8375A75C}" presName="EmptyPane1" presStyleCnt="0"/>
      <dgm:spPr/>
    </dgm:pt>
    <dgm:pt modelId="{5A9EE2FB-5B6E-42D6-8A8C-1D73E2E963DF}" type="pres">
      <dgm:prSet presAssocID="{CC6BDB85-49AB-4097-B620-99C7D1ADC066}" presName="spaceBetweenRectangles1" presStyleCnt="0"/>
      <dgm:spPr/>
    </dgm:pt>
    <dgm:pt modelId="{0B550045-9A26-4F30-9C40-DEB45B4D65B1}" type="pres">
      <dgm:prSet presAssocID="{7696D658-3393-40D0-A509-7580AED7BCD3}" presName="composite1" presStyleCnt="0"/>
      <dgm:spPr/>
    </dgm:pt>
    <dgm:pt modelId="{BE3BB17F-335D-4A62-81F7-D65ADF600FBC}" type="pres">
      <dgm:prSet presAssocID="{7696D658-3393-40D0-A509-7580AED7BCD3}" presName="parent1" presStyleLbl="alignNode1" presStyleIdx="3" presStyleCnt="7" custLinFactNeighborY="0">
        <dgm:presLayoutVars>
          <dgm:chMax val="1"/>
          <dgm:chPref val="1"/>
          <dgm:bulletEnabled val="1"/>
        </dgm:presLayoutVars>
      </dgm:prSet>
      <dgm:spPr/>
    </dgm:pt>
    <dgm:pt modelId="{FC5F23E5-3B2B-4A41-AB2F-D01F9B6AF0EE}" type="pres">
      <dgm:prSet presAssocID="{7696D658-3393-40D0-A509-7580AED7BCD3}" presName="Childtext1" presStyleLbl="revTx" presStyleIdx="3" presStyleCnt="7">
        <dgm:presLayoutVars>
          <dgm:bulletEnabled val="1"/>
        </dgm:presLayoutVars>
      </dgm:prSet>
      <dgm:spPr/>
    </dgm:pt>
    <dgm:pt modelId="{8EEF20C3-1CFA-4A82-9E7F-F52A8FC3B0C1}" type="pres">
      <dgm:prSet presAssocID="{7696D658-3393-40D0-A509-7580AED7BCD3}" presName="ConnectLine1" presStyleLbl="sibTrans1D1" presStyleIdx="3" presStyleCnt="7"/>
      <dgm:spPr>
        <a:noFill/>
        <a:ln w="6350" cap="flat" cmpd="sng" algn="ctr">
          <a:solidFill>
            <a:schemeClr val="accent5">
              <a:hueOff val="0"/>
              <a:satOff val="0"/>
              <a:lumOff val="0"/>
              <a:alphaOff val="0"/>
            </a:schemeClr>
          </a:solidFill>
          <a:prstDash val="dash"/>
          <a:miter lim="800000"/>
        </a:ln>
        <a:effectLst/>
      </dgm:spPr>
    </dgm:pt>
    <dgm:pt modelId="{4EA8394B-7D9E-4DE9-B76A-E1A5387CB036}" type="pres">
      <dgm:prSet presAssocID="{7696D658-3393-40D0-A509-7580AED7BCD3}" presName="ConnectLineEnd1" presStyleLbl="lnNode1" presStyleIdx="3" presStyleCnt="7"/>
      <dgm:spPr/>
    </dgm:pt>
    <dgm:pt modelId="{556A3E2C-CD74-4436-9970-90EECB53A650}" type="pres">
      <dgm:prSet presAssocID="{7696D658-3393-40D0-A509-7580AED7BCD3}" presName="EmptyPane1" presStyleCnt="0"/>
      <dgm:spPr/>
    </dgm:pt>
    <dgm:pt modelId="{4AF86917-556E-4385-ABB8-C0EB4120B4C7}" type="pres">
      <dgm:prSet presAssocID="{43742D81-CBFB-40AC-AB0E-6309AD68D325}" presName="spaceBetweenRectangles1" presStyleCnt="0"/>
      <dgm:spPr/>
    </dgm:pt>
    <dgm:pt modelId="{111E45B0-D9ED-4F34-83B9-BDCF4C4B1392}" type="pres">
      <dgm:prSet presAssocID="{57D207EA-32CF-48C7-AF95-1F94D40919F2}" presName="composite1" presStyleCnt="0"/>
      <dgm:spPr/>
    </dgm:pt>
    <dgm:pt modelId="{5F74E0FB-D9C1-495C-B11D-E7317B448EB5}" type="pres">
      <dgm:prSet presAssocID="{57D207EA-32CF-48C7-AF95-1F94D40919F2}" presName="parent1" presStyleLbl="alignNode1" presStyleIdx="4" presStyleCnt="7" custLinFactNeighborY="0">
        <dgm:presLayoutVars>
          <dgm:chMax val="1"/>
          <dgm:chPref val="1"/>
          <dgm:bulletEnabled val="1"/>
        </dgm:presLayoutVars>
      </dgm:prSet>
      <dgm:spPr/>
    </dgm:pt>
    <dgm:pt modelId="{0145FE2D-9D27-4A59-B607-0A338033F1C0}" type="pres">
      <dgm:prSet presAssocID="{57D207EA-32CF-48C7-AF95-1F94D40919F2}" presName="Childtext1" presStyleLbl="revTx" presStyleIdx="4" presStyleCnt="7">
        <dgm:presLayoutVars>
          <dgm:bulletEnabled val="1"/>
        </dgm:presLayoutVars>
      </dgm:prSet>
      <dgm:spPr/>
    </dgm:pt>
    <dgm:pt modelId="{5FCD1E2A-C6CC-4FD3-B225-8714060335D5}" type="pres">
      <dgm:prSet presAssocID="{57D207EA-32CF-48C7-AF95-1F94D40919F2}" presName="ConnectLine1" presStyleLbl="sibTrans1D1" presStyleIdx="4" presStyleCnt="7"/>
      <dgm:spPr>
        <a:noFill/>
        <a:ln w="6350" cap="flat" cmpd="sng" algn="ctr">
          <a:solidFill>
            <a:schemeClr val="accent6">
              <a:hueOff val="0"/>
              <a:satOff val="0"/>
              <a:lumOff val="0"/>
              <a:alphaOff val="0"/>
            </a:schemeClr>
          </a:solidFill>
          <a:prstDash val="dash"/>
          <a:miter lim="800000"/>
        </a:ln>
        <a:effectLst/>
      </dgm:spPr>
    </dgm:pt>
    <dgm:pt modelId="{37114C56-0C86-4723-B7B0-C97C929594CA}" type="pres">
      <dgm:prSet presAssocID="{57D207EA-32CF-48C7-AF95-1F94D40919F2}" presName="ConnectLineEnd1" presStyleLbl="lnNode1" presStyleIdx="4" presStyleCnt="7"/>
      <dgm:spPr/>
    </dgm:pt>
    <dgm:pt modelId="{AB4AC440-A6CC-48EC-963D-3536966B56F1}" type="pres">
      <dgm:prSet presAssocID="{57D207EA-32CF-48C7-AF95-1F94D40919F2}" presName="EmptyPane1" presStyleCnt="0"/>
      <dgm:spPr/>
    </dgm:pt>
    <dgm:pt modelId="{25459BDA-B899-4BD9-B5A0-A0719AD80D3B}" type="pres">
      <dgm:prSet presAssocID="{346B604B-A6E9-4048-8B9C-F579772BBAAC}" presName="spaceBetweenRectangles1" presStyleCnt="0"/>
      <dgm:spPr/>
    </dgm:pt>
    <dgm:pt modelId="{B1FA1E02-ECCB-44F8-B396-477D2D2BFD14}" type="pres">
      <dgm:prSet presAssocID="{10B7C42C-88AE-4949-B247-ABD59FFE15D4}" presName="composite1" presStyleCnt="0"/>
      <dgm:spPr/>
    </dgm:pt>
    <dgm:pt modelId="{1B5E39F6-DBF9-4CC4-ABC2-34D6F412B1C3}" type="pres">
      <dgm:prSet presAssocID="{10B7C42C-88AE-4949-B247-ABD59FFE15D4}" presName="parent1" presStyleLbl="alignNode1" presStyleIdx="5" presStyleCnt="7" custLinFactNeighborY="0">
        <dgm:presLayoutVars>
          <dgm:chMax val="1"/>
          <dgm:chPref val="1"/>
          <dgm:bulletEnabled val="1"/>
        </dgm:presLayoutVars>
      </dgm:prSet>
      <dgm:spPr/>
    </dgm:pt>
    <dgm:pt modelId="{D1B47092-A9B1-4C53-8510-5D85F2D052D9}" type="pres">
      <dgm:prSet presAssocID="{10B7C42C-88AE-4949-B247-ABD59FFE15D4}" presName="Childtext1" presStyleLbl="revTx" presStyleIdx="5" presStyleCnt="7">
        <dgm:presLayoutVars>
          <dgm:bulletEnabled val="1"/>
        </dgm:presLayoutVars>
      </dgm:prSet>
      <dgm:spPr/>
    </dgm:pt>
    <dgm:pt modelId="{0DB9526A-B64F-4902-82B6-CE8EF949E172}" type="pres">
      <dgm:prSet presAssocID="{10B7C42C-88AE-4949-B247-ABD59FFE15D4}" presName="ConnectLine1" presStyleLbl="sibTrans1D1" presStyleIdx="5" presStyleCnt="7"/>
      <dgm:spPr>
        <a:noFill/>
        <a:ln w="6350" cap="flat" cmpd="sng" algn="ctr">
          <a:solidFill>
            <a:schemeClr val="accent2">
              <a:hueOff val="0"/>
              <a:satOff val="0"/>
              <a:lumOff val="0"/>
              <a:alphaOff val="0"/>
            </a:schemeClr>
          </a:solidFill>
          <a:prstDash val="dash"/>
          <a:miter lim="800000"/>
        </a:ln>
        <a:effectLst/>
      </dgm:spPr>
    </dgm:pt>
    <dgm:pt modelId="{51C9C368-54B4-4879-918A-E93E643DB373}" type="pres">
      <dgm:prSet presAssocID="{10B7C42C-88AE-4949-B247-ABD59FFE15D4}" presName="ConnectLineEnd1" presStyleLbl="lnNode1" presStyleIdx="5" presStyleCnt="7"/>
      <dgm:spPr/>
    </dgm:pt>
    <dgm:pt modelId="{5CF18645-3FFF-4B11-8FAE-B6395AED405C}" type="pres">
      <dgm:prSet presAssocID="{10B7C42C-88AE-4949-B247-ABD59FFE15D4}" presName="EmptyPane1" presStyleCnt="0"/>
      <dgm:spPr/>
    </dgm:pt>
    <dgm:pt modelId="{7284E829-46D6-4D9E-AEE0-F8D1B5A48755}" type="pres">
      <dgm:prSet presAssocID="{8C858EE8-E2C5-4CC7-9F3E-B62FBCF35B9F}" presName="spaceBetweenRectangles1" presStyleCnt="0"/>
      <dgm:spPr/>
    </dgm:pt>
    <dgm:pt modelId="{A3200F86-E782-4914-9BE0-9BE3D79E0FDA}" type="pres">
      <dgm:prSet presAssocID="{02196C62-C9DF-4D7B-9DDA-877EF36C12D7}" presName="composite1" presStyleCnt="0"/>
      <dgm:spPr/>
    </dgm:pt>
    <dgm:pt modelId="{217337B3-0185-45FB-9BAF-8559D9753C1B}" type="pres">
      <dgm:prSet presAssocID="{02196C62-C9DF-4D7B-9DDA-877EF36C12D7}" presName="parent1" presStyleLbl="alignNode1" presStyleIdx="6" presStyleCnt="7" custLinFactNeighborY="0">
        <dgm:presLayoutVars>
          <dgm:chMax val="1"/>
          <dgm:chPref val="1"/>
          <dgm:bulletEnabled val="1"/>
        </dgm:presLayoutVars>
      </dgm:prSet>
      <dgm:spPr/>
    </dgm:pt>
    <dgm:pt modelId="{BF5BF559-8338-458F-8715-5920EB0BC0EB}" type="pres">
      <dgm:prSet presAssocID="{02196C62-C9DF-4D7B-9DDA-877EF36C12D7}" presName="Childtext1" presStyleLbl="revTx" presStyleIdx="6" presStyleCnt="7">
        <dgm:presLayoutVars>
          <dgm:bulletEnabled val="1"/>
        </dgm:presLayoutVars>
      </dgm:prSet>
      <dgm:spPr/>
    </dgm:pt>
    <dgm:pt modelId="{CE4D62A3-56EB-4A93-85EC-69B23477318F}" type="pres">
      <dgm:prSet presAssocID="{02196C62-C9DF-4D7B-9DDA-877EF36C12D7}" presName="ConnectLine1" presStyleLbl="sibTrans1D1" presStyleIdx="6" presStyleCnt="7"/>
      <dgm:spPr>
        <a:noFill/>
        <a:ln w="6350" cap="flat" cmpd="sng" algn="ctr">
          <a:solidFill>
            <a:schemeClr val="accent3">
              <a:hueOff val="0"/>
              <a:satOff val="0"/>
              <a:lumOff val="0"/>
              <a:alphaOff val="0"/>
            </a:schemeClr>
          </a:solidFill>
          <a:prstDash val="dash"/>
          <a:miter lim="800000"/>
        </a:ln>
        <a:effectLst/>
      </dgm:spPr>
    </dgm:pt>
    <dgm:pt modelId="{ACEAEE00-CCBF-427B-A543-D489851EC9FD}" type="pres">
      <dgm:prSet presAssocID="{02196C62-C9DF-4D7B-9DDA-877EF36C12D7}" presName="ConnectLineEnd1" presStyleLbl="lnNode1" presStyleIdx="6" presStyleCnt="7"/>
      <dgm:spPr/>
    </dgm:pt>
    <dgm:pt modelId="{428BAF14-DCA1-4129-B051-D56B59FAAA93}" type="pres">
      <dgm:prSet presAssocID="{02196C62-C9DF-4D7B-9DDA-877EF36C12D7}" presName="EmptyPane1" presStyleCnt="0"/>
      <dgm:spPr/>
    </dgm:pt>
  </dgm:ptLst>
  <dgm:cxnLst>
    <dgm:cxn modelId="{BD3EEB03-84BE-4375-A882-53FD5B279D23}" type="presOf" srcId="{91C77188-B9D5-4871-B940-040131BB22F9}" destId="{0E7EDD20-A9BA-46AC-8A5C-936F72B04D30}" srcOrd="0" destOrd="0" presId="urn:microsoft.com/office/officeart/2016/7/layout/RoundedRectangleTimeline"/>
    <dgm:cxn modelId="{BA1DF706-C4C7-4DDB-B64E-558A4D0258D9}" type="presOf" srcId="{A901FD99-2232-4168-A869-A81D8375A75C}" destId="{CEF37833-D6D9-4637-8F08-BDC2DCEC8BF7}" srcOrd="0" destOrd="0" presId="urn:microsoft.com/office/officeart/2016/7/layout/RoundedRectangleTimeline"/>
    <dgm:cxn modelId="{18DD1D13-7622-4019-A230-24998DB43D5E}" type="presOf" srcId="{8ED950CA-3888-41CF-982C-E437D8304C35}" destId="{CBF68EAC-4F10-49D3-8599-5F1EA099585C}" srcOrd="0" destOrd="0" presId="urn:microsoft.com/office/officeart/2016/7/layout/RoundedRectangleTimeline"/>
    <dgm:cxn modelId="{7959DE43-960F-47CE-9C8C-2843F7F6AADC}" srcId="{57D207EA-32CF-48C7-AF95-1F94D40919F2}" destId="{B38C1F65-F5FE-45DD-B4F4-E742A9E121E0}" srcOrd="0" destOrd="0" parTransId="{FCB10A70-1263-44A3-82E9-3199AF3323C3}" sibTransId="{398536B4-DEE8-458E-8408-D0C926DC757A}"/>
    <dgm:cxn modelId="{FCD83C45-3AA3-4BCF-93AB-B5A3607C0D02}" srcId="{02196C62-C9DF-4D7B-9DDA-877EF36C12D7}" destId="{9D41A6D1-AC51-4723-9120-CE9B6124596A}" srcOrd="0" destOrd="0" parTransId="{01B20295-941D-464D-BFE4-918CB767CCFF}" sibTransId="{A56B7703-B448-4F41-9842-C9EE950C8E3D}"/>
    <dgm:cxn modelId="{199A0567-9E7E-4AE3-AFFB-D148F8C17715}" type="presOf" srcId="{7E040FBC-2130-40E1-B210-B187D2E69575}" destId="{C1FCE893-EE3D-4311-B2A3-B0F6408EA89A}" srcOrd="0" destOrd="0" presId="urn:microsoft.com/office/officeart/2016/7/layout/RoundedRectangleTimeline"/>
    <dgm:cxn modelId="{E33C024A-3110-45D6-AF07-0F0C5528B57C}" srcId="{7E040FBC-2130-40E1-B210-B187D2E69575}" destId="{10B7C42C-88AE-4949-B247-ABD59FFE15D4}" srcOrd="5" destOrd="0" parTransId="{6404FE8E-B926-4574-995A-6823460FCBE0}" sibTransId="{8C858EE8-E2C5-4CC7-9F3E-B62FBCF35B9F}"/>
    <dgm:cxn modelId="{2CF0136F-D023-4476-AF1A-C053B42989BC}" srcId="{A901FD99-2232-4168-A869-A81D8375A75C}" destId="{91C77188-B9D5-4871-B940-040131BB22F9}" srcOrd="0" destOrd="0" parTransId="{422BAF97-A87D-4CE6-B610-BFBA0D219AE1}" sibTransId="{1D433700-1898-4AC0-959C-C8F562A440FB}"/>
    <dgm:cxn modelId="{7A8C974F-C37A-4D74-9575-D7003809A030}" type="presOf" srcId="{10B7C42C-88AE-4949-B247-ABD59FFE15D4}" destId="{1B5E39F6-DBF9-4CC4-ABC2-34D6F412B1C3}" srcOrd="0" destOrd="0" presId="urn:microsoft.com/office/officeart/2016/7/layout/RoundedRectangleTimeline"/>
    <dgm:cxn modelId="{8AC81072-6BB3-4041-B8B3-AB6F785020C4}" type="presOf" srcId="{02196C62-C9DF-4D7B-9DDA-877EF36C12D7}" destId="{217337B3-0185-45FB-9BAF-8559D9753C1B}" srcOrd="0" destOrd="0" presId="urn:microsoft.com/office/officeart/2016/7/layout/RoundedRectangleTimeline"/>
    <dgm:cxn modelId="{329F6854-A260-4E39-AE02-4612FE5FB746}" type="presOf" srcId="{01D281F9-6729-4A71-94EF-6B69C80438D3}" destId="{FC5F23E5-3B2B-4A41-AB2F-D01F9B6AF0EE}" srcOrd="0" destOrd="0" presId="urn:microsoft.com/office/officeart/2016/7/layout/RoundedRectangleTimeline"/>
    <dgm:cxn modelId="{3B9F7A74-57F2-4E6B-AFA9-245CD75A3546}" srcId="{5DE80FBC-3F4A-4A66-9D9D-913944E299AD}" destId="{02EC5E8A-3C17-45D2-8564-485980D01164}" srcOrd="0" destOrd="0" parTransId="{9C8B0CE3-7C82-4F69-975D-8DBDEF9FA2F3}" sibTransId="{AA33D516-583E-456A-879A-3A8F4155FBE3}"/>
    <dgm:cxn modelId="{482DA175-83C2-41C1-880B-746FC1E6A73D}" type="presOf" srcId="{3D1D06EB-1F3C-4E91-ACE8-5450204AB9A8}" destId="{570446E9-C7CD-45F6-AA0D-38D1833E8E92}" srcOrd="0" destOrd="0" presId="urn:microsoft.com/office/officeart/2016/7/layout/RoundedRectangleTimeline"/>
    <dgm:cxn modelId="{EDB2707A-8C44-40CD-B3EA-48ED6CA7E823}" srcId="{7E040FBC-2130-40E1-B210-B187D2E69575}" destId="{5DE80FBC-3F4A-4A66-9D9D-913944E299AD}" srcOrd="1" destOrd="0" parTransId="{BA20569D-3533-4017-80E3-DBEA9248CEE9}" sibTransId="{F913D27D-0B35-4F98-92BE-43BD0FC61E75}"/>
    <dgm:cxn modelId="{FC71117C-8697-4A5B-9215-363A6505C460}" srcId="{7696D658-3393-40D0-A509-7580AED7BCD3}" destId="{01D281F9-6729-4A71-94EF-6B69C80438D3}" srcOrd="0" destOrd="0" parTransId="{B55CB80A-C216-447D-BBA0-17918EA73C0A}" sibTransId="{00175658-90BB-4A8E-8993-171344E8A194}"/>
    <dgm:cxn modelId="{795DFE96-61BA-435D-AC20-68161A7749AC}" srcId="{10B7C42C-88AE-4949-B247-ABD59FFE15D4}" destId="{09C51D64-9DEF-4E95-979F-D28A5F45E343}" srcOrd="0" destOrd="0" parTransId="{13569275-EE5B-48A7-8D16-4AD03DB27157}" sibTransId="{3545A63A-1020-4526-98F9-ECA75AF728F5}"/>
    <dgm:cxn modelId="{9328ACA0-E7EE-4B1E-9BB9-1E0D32E39E0D}" type="presOf" srcId="{B38C1F65-F5FE-45DD-B4F4-E742A9E121E0}" destId="{0145FE2D-9D27-4A59-B607-0A338033F1C0}" srcOrd="0" destOrd="0" presId="urn:microsoft.com/office/officeart/2016/7/layout/RoundedRectangleTimeline"/>
    <dgm:cxn modelId="{93C1DDA9-C807-48A9-87E9-50848B6E2C97}" srcId="{8ED950CA-3888-41CF-982C-E437D8304C35}" destId="{3D1D06EB-1F3C-4E91-ACE8-5450204AB9A8}" srcOrd="0" destOrd="0" parTransId="{108A2D9E-95A3-438F-87EE-069C3AD56DC7}" sibTransId="{D336ADA6-A4D4-43BA-A034-CCBE9CC1C986}"/>
    <dgm:cxn modelId="{3DC5CEAA-EF4A-414C-9013-D88701D52BC8}" type="presOf" srcId="{7696D658-3393-40D0-A509-7580AED7BCD3}" destId="{BE3BB17F-335D-4A62-81F7-D65ADF600FBC}" srcOrd="0" destOrd="0" presId="urn:microsoft.com/office/officeart/2016/7/layout/RoundedRectangleTimeline"/>
    <dgm:cxn modelId="{B5ACC5AC-CCAC-48CB-9019-622193F149D8}" srcId="{7E040FBC-2130-40E1-B210-B187D2E69575}" destId="{7696D658-3393-40D0-A509-7580AED7BCD3}" srcOrd="3" destOrd="0" parTransId="{206D4933-9478-49D4-ADAD-5E92AC5CFD08}" sibTransId="{43742D81-CBFB-40AC-AB0E-6309AD68D325}"/>
    <dgm:cxn modelId="{DDE93FBF-B382-4840-8778-96345A564935}" srcId="{7E040FBC-2130-40E1-B210-B187D2E69575}" destId="{57D207EA-32CF-48C7-AF95-1F94D40919F2}" srcOrd="4" destOrd="0" parTransId="{73640646-E1DC-4858-BF9E-35B14F832353}" sibTransId="{346B604B-A6E9-4048-8B9C-F579772BBAAC}"/>
    <dgm:cxn modelId="{27CF7BC6-3C2A-49BD-92F7-F49E6EFC5E8C}" srcId="{7E040FBC-2130-40E1-B210-B187D2E69575}" destId="{8ED950CA-3888-41CF-982C-E437D8304C35}" srcOrd="0" destOrd="0" parTransId="{29E667EE-47EC-4B3D-A8C8-EC89EDEAFBA9}" sibTransId="{47A5B8B8-2FA1-4233-B375-1378BFD290DA}"/>
    <dgm:cxn modelId="{ECC247C8-BF30-4F1E-B952-822F9B9112FA}" type="presOf" srcId="{5DE80FBC-3F4A-4A66-9D9D-913944E299AD}" destId="{E1C9C3CA-B302-4140-9934-F3040543ADF1}" srcOrd="0" destOrd="0" presId="urn:microsoft.com/office/officeart/2016/7/layout/RoundedRectangleTimeline"/>
    <dgm:cxn modelId="{B9C588D1-F0EF-40FE-8415-42B5146153A0}" type="presOf" srcId="{09C51D64-9DEF-4E95-979F-D28A5F45E343}" destId="{D1B47092-A9B1-4C53-8510-5D85F2D052D9}" srcOrd="0" destOrd="0" presId="urn:microsoft.com/office/officeart/2016/7/layout/RoundedRectangleTimeline"/>
    <dgm:cxn modelId="{3B7407D6-F5F6-4C4D-B6D8-210AFDDC9BE2}" srcId="{7E040FBC-2130-40E1-B210-B187D2E69575}" destId="{A901FD99-2232-4168-A869-A81D8375A75C}" srcOrd="2" destOrd="0" parTransId="{ACC5357D-B8B5-47CC-8FB0-9D52F38D9983}" sibTransId="{CC6BDB85-49AB-4097-B620-99C7D1ADC066}"/>
    <dgm:cxn modelId="{B94FD4D8-16D5-46FB-A6F1-3B13868729FA}" type="presOf" srcId="{02EC5E8A-3C17-45D2-8564-485980D01164}" destId="{5916FE68-389B-4A90-8553-814BE4390056}" srcOrd="0" destOrd="0" presId="urn:microsoft.com/office/officeart/2016/7/layout/RoundedRectangleTimeline"/>
    <dgm:cxn modelId="{677257E3-B809-4E3E-91C0-04E1AAF9F520}" srcId="{7E040FBC-2130-40E1-B210-B187D2E69575}" destId="{02196C62-C9DF-4D7B-9DDA-877EF36C12D7}" srcOrd="6" destOrd="0" parTransId="{E336C142-32E5-47F7-B68A-27E516E5185A}" sibTransId="{9D6E15E5-86DA-408F-9176-07FA1FB6886B}"/>
    <dgm:cxn modelId="{2BDB0BE7-BF16-4A50-BEF5-890839203C73}" type="presOf" srcId="{9D41A6D1-AC51-4723-9120-CE9B6124596A}" destId="{BF5BF559-8338-458F-8715-5920EB0BC0EB}" srcOrd="0" destOrd="0" presId="urn:microsoft.com/office/officeart/2016/7/layout/RoundedRectangleTimeline"/>
    <dgm:cxn modelId="{B305F1F2-4578-477C-92A1-3077E91198BD}" type="presOf" srcId="{57D207EA-32CF-48C7-AF95-1F94D40919F2}" destId="{5F74E0FB-D9C1-495C-B11D-E7317B448EB5}" srcOrd="0" destOrd="0" presId="urn:microsoft.com/office/officeart/2016/7/layout/RoundedRectangleTimeline"/>
    <dgm:cxn modelId="{65D290D9-9E5C-455D-8F43-574241E73F6D}" type="presParOf" srcId="{C1FCE893-EE3D-4311-B2A3-B0F6408EA89A}" destId="{34C24D84-E3A3-4E62-9FA6-C13AF1267608}" srcOrd="0" destOrd="0" presId="urn:microsoft.com/office/officeart/2016/7/layout/RoundedRectangleTimeline"/>
    <dgm:cxn modelId="{C020CBB1-92A0-4529-A2D3-B0DCEB349F0E}" type="presParOf" srcId="{34C24D84-E3A3-4E62-9FA6-C13AF1267608}" destId="{CBF68EAC-4F10-49D3-8599-5F1EA099585C}" srcOrd="0" destOrd="0" presId="urn:microsoft.com/office/officeart/2016/7/layout/RoundedRectangleTimeline"/>
    <dgm:cxn modelId="{DBFBF6C5-0E0F-40B6-9FD3-442E62FBC0A3}" type="presParOf" srcId="{34C24D84-E3A3-4E62-9FA6-C13AF1267608}" destId="{570446E9-C7CD-45F6-AA0D-38D1833E8E92}" srcOrd="1" destOrd="0" presId="urn:microsoft.com/office/officeart/2016/7/layout/RoundedRectangleTimeline"/>
    <dgm:cxn modelId="{BA3CB8C8-8EB7-4963-8CCB-5D34C03132D6}" type="presParOf" srcId="{34C24D84-E3A3-4E62-9FA6-C13AF1267608}" destId="{8F4EB421-7B9E-4B5F-88B6-18AAF9FD90B4}" srcOrd="2" destOrd="0" presId="urn:microsoft.com/office/officeart/2016/7/layout/RoundedRectangleTimeline"/>
    <dgm:cxn modelId="{A1FB2490-C9F3-481F-9144-AD0E03F9FCFB}" type="presParOf" srcId="{34C24D84-E3A3-4E62-9FA6-C13AF1267608}" destId="{2CB4F51B-2E1B-4A61-864D-B651A3486FA1}" srcOrd="3" destOrd="0" presId="urn:microsoft.com/office/officeart/2016/7/layout/RoundedRectangleTimeline"/>
    <dgm:cxn modelId="{686F135D-146E-43E0-88ED-EC3FE351712E}" type="presParOf" srcId="{34C24D84-E3A3-4E62-9FA6-C13AF1267608}" destId="{845ED428-F71F-40D0-88F3-09FDDE48DE58}" srcOrd="4" destOrd="0" presId="urn:microsoft.com/office/officeart/2016/7/layout/RoundedRectangleTimeline"/>
    <dgm:cxn modelId="{6D4706C1-6AA4-4A23-84B9-7196B8E0460B}" type="presParOf" srcId="{C1FCE893-EE3D-4311-B2A3-B0F6408EA89A}" destId="{EF72C588-F00D-4E7A-8716-D57B6184C302}" srcOrd="1" destOrd="0" presId="urn:microsoft.com/office/officeart/2016/7/layout/RoundedRectangleTimeline"/>
    <dgm:cxn modelId="{CCCDDC82-AA9F-4315-93B3-6E6E648D8934}" type="presParOf" srcId="{C1FCE893-EE3D-4311-B2A3-B0F6408EA89A}" destId="{CCB193EA-22FC-4C5D-990A-5329B620F4FC}" srcOrd="2" destOrd="0" presId="urn:microsoft.com/office/officeart/2016/7/layout/RoundedRectangleTimeline"/>
    <dgm:cxn modelId="{56CF77B0-1880-440D-8C9F-E250ACB35A00}" type="presParOf" srcId="{CCB193EA-22FC-4C5D-990A-5329B620F4FC}" destId="{E1C9C3CA-B302-4140-9934-F3040543ADF1}" srcOrd="0" destOrd="0" presId="urn:microsoft.com/office/officeart/2016/7/layout/RoundedRectangleTimeline"/>
    <dgm:cxn modelId="{F57A3DA1-7164-467A-AC4B-62D20A538659}" type="presParOf" srcId="{CCB193EA-22FC-4C5D-990A-5329B620F4FC}" destId="{5916FE68-389B-4A90-8553-814BE4390056}" srcOrd="1" destOrd="0" presId="urn:microsoft.com/office/officeart/2016/7/layout/RoundedRectangleTimeline"/>
    <dgm:cxn modelId="{82959F75-0249-48B1-9FF6-69A6C822A6B9}" type="presParOf" srcId="{CCB193EA-22FC-4C5D-990A-5329B620F4FC}" destId="{FD52F510-CD5C-4DD9-BC7A-266443782DEE}" srcOrd="2" destOrd="0" presId="urn:microsoft.com/office/officeart/2016/7/layout/RoundedRectangleTimeline"/>
    <dgm:cxn modelId="{22240834-7390-4CFD-A55F-14C13F4F5896}" type="presParOf" srcId="{CCB193EA-22FC-4C5D-990A-5329B620F4FC}" destId="{A8CD170A-7185-46E9-AF55-E8761D037EB9}" srcOrd="3" destOrd="0" presId="urn:microsoft.com/office/officeart/2016/7/layout/RoundedRectangleTimeline"/>
    <dgm:cxn modelId="{AC56B300-2A8E-4C01-9549-2A479AD6E4FE}" type="presParOf" srcId="{CCB193EA-22FC-4C5D-990A-5329B620F4FC}" destId="{671EB031-B913-49D2-8251-082F6DB95743}" srcOrd="4" destOrd="0" presId="urn:microsoft.com/office/officeart/2016/7/layout/RoundedRectangleTimeline"/>
    <dgm:cxn modelId="{0BF959AC-3732-483E-975B-EFD5DC6C11AB}" type="presParOf" srcId="{C1FCE893-EE3D-4311-B2A3-B0F6408EA89A}" destId="{D070C714-2548-4064-91A7-7734BBCED3EA}" srcOrd="3" destOrd="0" presId="urn:microsoft.com/office/officeart/2016/7/layout/RoundedRectangleTimeline"/>
    <dgm:cxn modelId="{4698A2A9-83C1-47FA-9742-0EF2256029BD}" type="presParOf" srcId="{C1FCE893-EE3D-4311-B2A3-B0F6408EA89A}" destId="{394AD706-3CE3-4F2F-B798-7476A076CDD8}" srcOrd="4" destOrd="0" presId="urn:microsoft.com/office/officeart/2016/7/layout/RoundedRectangleTimeline"/>
    <dgm:cxn modelId="{20932D58-92C2-45FB-BAA8-4A23E01AC008}" type="presParOf" srcId="{394AD706-3CE3-4F2F-B798-7476A076CDD8}" destId="{CEF37833-D6D9-4637-8F08-BDC2DCEC8BF7}" srcOrd="0" destOrd="0" presId="urn:microsoft.com/office/officeart/2016/7/layout/RoundedRectangleTimeline"/>
    <dgm:cxn modelId="{75A36202-F85D-4568-AD9B-9696CDCCECAD}" type="presParOf" srcId="{394AD706-3CE3-4F2F-B798-7476A076CDD8}" destId="{0E7EDD20-A9BA-46AC-8A5C-936F72B04D30}" srcOrd="1" destOrd="0" presId="urn:microsoft.com/office/officeart/2016/7/layout/RoundedRectangleTimeline"/>
    <dgm:cxn modelId="{E8126284-0924-41CA-8703-3B74A0B9413D}" type="presParOf" srcId="{394AD706-3CE3-4F2F-B798-7476A076CDD8}" destId="{5C54C266-B4A0-4F41-8777-7873459399E8}" srcOrd="2" destOrd="0" presId="urn:microsoft.com/office/officeart/2016/7/layout/RoundedRectangleTimeline"/>
    <dgm:cxn modelId="{096F55E7-837B-4E36-B5AB-EB3B7D625826}" type="presParOf" srcId="{394AD706-3CE3-4F2F-B798-7476A076CDD8}" destId="{9C747D31-8725-48CD-AD61-1274EC5458E5}" srcOrd="3" destOrd="0" presId="urn:microsoft.com/office/officeart/2016/7/layout/RoundedRectangleTimeline"/>
    <dgm:cxn modelId="{98B3E3D5-1416-4292-B7CB-8ECB65AF994E}" type="presParOf" srcId="{394AD706-3CE3-4F2F-B798-7476A076CDD8}" destId="{2DEA489D-6945-4E56-B44A-5CF992A14BF3}" srcOrd="4" destOrd="0" presId="urn:microsoft.com/office/officeart/2016/7/layout/RoundedRectangleTimeline"/>
    <dgm:cxn modelId="{2C7E707C-A070-4B2B-9B27-ED20AF533D21}" type="presParOf" srcId="{C1FCE893-EE3D-4311-B2A3-B0F6408EA89A}" destId="{5A9EE2FB-5B6E-42D6-8A8C-1D73E2E963DF}" srcOrd="5" destOrd="0" presId="urn:microsoft.com/office/officeart/2016/7/layout/RoundedRectangleTimeline"/>
    <dgm:cxn modelId="{10A93417-420A-41A2-B633-AB7A6B948D1C}" type="presParOf" srcId="{C1FCE893-EE3D-4311-B2A3-B0F6408EA89A}" destId="{0B550045-9A26-4F30-9C40-DEB45B4D65B1}" srcOrd="6" destOrd="0" presId="urn:microsoft.com/office/officeart/2016/7/layout/RoundedRectangleTimeline"/>
    <dgm:cxn modelId="{83650107-4F82-4E15-83C2-6C10ACC71747}" type="presParOf" srcId="{0B550045-9A26-4F30-9C40-DEB45B4D65B1}" destId="{BE3BB17F-335D-4A62-81F7-D65ADF600FBC}" srcOrd="0" destOrd="0" presId="urn:microsoft.com/office/officeart/2016/7/layout/RoundedRectangleTimeline"/>
    <dgm:cxn modelId="{184AC6E4-4C1E-4085-9971-56C19D7522C4}" type="presParOf" srcId="{0B550045-9A26-4F30-9C40-DEB45B4D65B1}" destId="{FC5F23E5-3B2B-4A41-AB2F-D01F9B6AF0EE}" srcOrd="1" destOrd="0" presId="urn:microsoft.com/office/officeart/2016/7/layout/RoundedRectangleTimeline"/>
    <dgm:cxn modelId="{3D4C8377-CFBC-423F-AE5F-C1E5B6C61F6C}" type="presParOf" srcId="{0B550045-9A26-4F30-9C40-DEB45B4D65B1}" destId="{8EEF20C3-1CFA-4A82-9E7F-F52A8FC3B0C1}" srcOrd="2" destOrd="0" presId="urn:microsoft.com/office/officeart/2016/7/layout/RoundedRectangleTimeline"/>
    <dgm:cxn modelId="{BBC86ED0-A043-46E3-AFC4-5A5292113FD5}" type="presParOf" srcId="{0B550045-9A26-4F30-9C40-DEB45B4D65B1}" destId="{4EA8394B-7D9E-4DE9-B76A-E1A5387CB036}" srcOrd="3" destOrd="0" presId="urn:microsoft.com/office/officeart/2016/7/layout/RoundedRectangleTimeline"/>
    <dgm:cxn modelId="{91776DAB-3234-4631-9CAC-85FA23E85A71}" type="presParOf" srcId="{0B550045-9A26-4F30-9C40-DEB45B4D65B1}" destId="{556A3E2C-CD74-4436-9970-90EECB53A650}" srcOrd="4" destOrd="0" presId="urn:microsoft.com/office/officeart/2016/7/layout/RoundedRectangleTimeline"/>
    <dgm:cxn modelId="{90C1D652-43DD-4460-B7D6-16E8E65A9A87}" type="presParOf" srcId="{C1FCE893-EE3D-4311-B2A3-B0F6408EA89A}" destId="{4AF86917-556E-4385-ABB8-C0EB4120B4C7}" srcOrd="7" destOrd="0" presId="urn:microsoft.com/office/officeart/2016/7/layout/RoundedRectangleTimeline"/>
    <dgm:cxn modelId="{DBA0885A-2C80-4EAB-AFF0-14BF47DCE4B1}" type="presParOf" srcId="{C1FCE893-EE3D-4311-B2A3-B0F6408EA89A}" destId="{111E45B0-D9ED-4F34-83B9-BDCF4C4B1392}" srcOrd="8" destOrd="0" presId="urn:microsoft.com/office/officeart/2016/7/layout/RoundedRectangleTimeline"/>
    <dgm:cxn modelId="{54DD3A3E-CD11-4CC9-9A6E-384BCEB0B553}" type="presParOf" srcId="{111E45B0-D9ED-4F34-83B9-BDCF4C4B1392}" destId="{5F74E0FB-D9C1-495C-B11D-E7317B448EB5}" srcOrd="0" destOrd="0" presId="urn:microsoft.com/office/officeart/2016/7/layout/RoundedRectangleTimeline"/>
    <dgm:cxn modelId="{809DD852-AADF-4BCF-B5A8-838FC40215E6}" type="presParOf" srcId="{111E45B0-D9ED-4F34-83B9-BDCF4C4B1392}" destId="{0145FE2D-9D27-4A59-B607-0A338033F1C0}" srcOrd="1" destOrd="0" presId="urn:microsoft.com/office/officeart/2016/7/layout/RoundedRectangleTimeline"/>
    <dgm:cxn modelId="{739ED24A-FBD3-41BE-BBD2-C81905934A20}" type="presParOf" srcId="{111E45B0-D9ED-4F34-83B9-BDCF4C4B1392}" destId="{5FCD1E2A-C6CC-4FD3-B225-8714060335D5}" srcOrd="2" destOrd="0" presId="urn:microsoft.com/office/officeart/2016/7/layout/RoundedRectangleTimeline"/>
    <dgm:cxn modelId="{070BB216-1599-4579-A0AC-E0ECD1B5F457}" type="presParOf" srcId="{111E45B0-D9ED-4F34-83B9-BDCF4C4B1392}" destId="{37114C56-0C86-4723-B7B0-C97C929594CA}" srcOrd="3" destOrd="0" presId="urn:microsoft.com/office/officeart/2016/7/layout/RoundedRectangleTimeline"/>
    <dgm:cxn modelId="{B303DE8C-5C0A-4AB4-94B3-AA569B7A70E4}" type="presParOf" srcId="{111E45B0-D9ED-4F34-83B9-BDCF4C4B1392}" destId="{AB4AC440-A6CC-48EC-963D-3536966B56F1}" srcOrd="4" destOrd="0" presId="urn:microsoft.com/office/officeart/2016/7/layout/RoundedRectangleTimeline"/>
    <dgm:cxn modelId="{93E1E8D9-1F3E-4C7F-B1D1-CC9A6878B083}" type="presParOf" srcId="{C1FCE893-EE3D-4311-B2A3-B0F6408EA89A}" destId="{25459BDA-B899-4BD9-B5A0-A0719AD80D3B}" srcOrd="9" destOrd="0" presId="urn:microsoft.com/office/officeart/2016/7/layout/RoundedRectangleTimeline"/>
    <dgm:cxn modelId="{4EF62BA1-C6FC-488D-BB77-A4F4C30B6475}" type="presParOf" srcId="{C1FCE893-EE3D-4311-B2A3-B0F6408EA89A}" destId="{B1FA1E02-ECCB-44F8-B396-477D2D2BFD14}" srcOrd="10" destOrd="0" presId="urn:microsoft.com/office/officeart/2016/7/layout/RoundedRectangleTimeline"/>
    <dgm:cxn modelId="{C0FC50C9-958E-4CD1-AA3B-211B140200F7}" type="presParOf" srcId="{B1FA1E02-ECCB-44F8-B396-477D2D2BFD14}" destId="{1B5E39F6-DBF9-4CC4-ABC2-34D6F412B1C3}" srcOrd="0" destOrd="0" presId="urn:microsoft.com/office/officeart/2016/7/layout/RoundedRectangleTimeline"/>
    <dgm:cxn modelId="{5DA62EDD-0697-4796-894E-A83A3F03E18E}" type="presParOf" srcId="{B1FA1E02-ECCB-44F8-B396-477D2D2BFD14}" destId="{D1B47092-A9B1-4C53-8510-5D85F2D052D9}" srcOrd="1" destOrd="0" presId="urn:microsoft.com/office/officeart/2016/7/layout/RoundedRectangleTimeline"/>
    <dgm:cxn modelId="{4631B22B-87A2-45A6-A6B0-52E9E2E1C266}" type="presParOf" srcId="{B1FA1E02-ECCB-44F8-B396-477D2D2BFD14}" destId="{0DB9526A-B64F-4902-82B6-CE8EF949E172}" srcOrd="2" destOrd="0" presId="urn:microsoft.com/office/officeart/2016/7/layout/RoundedRectangleTimeline"/>
    <dgm:cxn modelId="{241EFCB1-7075-41DD-924F-E8D0928E31D6}" type="presParOf" srcId="{B1FA1E02-ECCB-44F8-B396-477D2D2BFD14}" destId="{51C9C368-54B4-4879-918A-E93E643DB373}" srcOrd="3" destOrd="0" presId="urn:microsoft.com/office/officeart/2016/7/layout/RoundedRectangleTimeline"/>
    <dgm:cxn modelId="{F5100B18-D37F-43FC-A8CA-4E102555DD3A}" type="presParOf" srcId="{B1FA1E02-ECCB-44F8-B396-477D2D2BFD14}" destId="{5CF18645-3FFF-4B11-8FAE-B6395AED405C}" srcOrd="4" destOrd="0" presId="urn:microsoft.com/office/officeart/2016/7/layout/RoundedRectangleTimeline"/>
    <dgm:cxn modelId="{227A7970-5E4A-4754-BB3C-A7049C1A1E9A}" type="presParOf" srcId="{C1FCE893-EE3D-4311-B2A3-B0F6408EA89A}" destId="{7284E829-46D6-4D9E-AEE0-F8D1B5A48755}" srcOrd="11" destOrd="0" presId="urn:microsoft.com/office/officeart/2016/7/layout/RoundedRectangleTimeline"/>
    <dgm:cxn modelId="{18120F2B-F6E1-44D3-89C9-763F9213B10E}" type="presParOf" srcId="{C1FCE893-EE3D-4311-B2A3-B0F6408EA89A}" destId="{A3200F86-E782-4914-9BE0-9BE3D79E0FDA}" srcOrd="12" destOrd="0" presId="urn:microsoft.com/office/officeart/2016/7/layout/RoundedRectangleTimeline"/>
    <dgm:cxn modelId="{65634AE7-7251-45EA-9DC7-218E78392731}" type="presParOf" srcId="{A3200F86-E782-4914-9BE0-9BE3D79E0FDA}" destId="{217337B3-0185-45FB-9BAF-8559D9753C1B}" srcOrd="0" destOrd="0" presId="urn:microsoft.com/office/officeart/2016/7/layout/RoundedRectangleTimeline"/>
    <dgm:cxn modelId="{BB569725-1D39-4B76-87C2-51F31DA245E7}" type="presParOf" srcId="{A3200F86-E782-4914-9BE0-9BE3D79E0FDA}" destId="{BF5BF559-8338-458F-8715-5920EB0BC0EB}" srcOrd="1" destOrd="0" presId="urn:microsoft.com/office/officeart/2016/7/layout/RoundedRectangleTimeline"/>
    <dgm:cxn modelId="{CB71B724-D167-4884-866A-A676EAE4B5BF}" type="presParOf" srcId="{A3200F86-E782-4914-9BE0-9BE3D79E0FDA}" destId="{CE4D62A3-56EB-4A93-85EC-69B23477318F}" srcOrd="2" destOrd="0" presId="urn:microsoft.com/office/officeart/2016/7/layout/RoundedRectangleTimeline"/>
    <dgm:cxn modelId="{04B6AFFF-A056-4806-828E-01B3643B991A}" type="presParOf" srcId="{A3200F86-E782-4914-9BE0-9BE3D79E0FDA}" destId="{ACEAEE00-CCBF-427B-A543-D489851EC9FD}" srcOrd="3" destOrd="0" presId="urn:microsoft.com/office/officeart/2016/7/layout/RoundedRectangleTimeline"/>
    <dgm:cxn modelId="{2584A4AC-6197-40EF-98E0-FCAC6503A777}" type="presParOf" srcId="{A3200F86-E782-4914-9BE0-9BE3D79E0FDA}" destId="{428BAF14-DCA1-4129-B051-D56B59FAAA93}"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68EAC-4F10-49D3-8599-5F1EA099585C}">
      <dsp:nvSpPr>
        <dsp:cNvPr id="0" name=""/>
        <dsp:cNvSpPr/>
      </dsp:nvSpPr>
      <dsp:spPr>
        <a:xfrm rot="16200000">
          <a:off x="935269" y="1411932"/>
          <a:ext cx="419479" cy="1370930"/>
        </a:xfrm>
        <a:prstGeom prst="round2SameRect">
          <a:avLst/>
        </a:prstGeom>
        <a:solidFill>
          <a:srgbClr val="E5BB2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1955</a:t>
          </a:r>
        </a:p>
      </dsp:txBody>
      <dsp:txXfrm rot="5400000">
        <a:off x="480021" y="1908135"/>
        <a:ext cx="1350453" cy="378525"/>
      </dsp:txXfrm>
    </dsp:sp>
    <dsp:sp modelId="{570446E9-C7CD-45F6-AA0D-38D1833E8E92}">
      <dsp:nvSpPr>
        <dsp:cNvPr id="0" name=""/>
        <dsp:cNvSpPr/>
      </dsp:nvSpPr>
      <dsp:spPr>
        <a:xfrm>
          <a:off x="2567" y="0"/>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Worked for Christian Dior</a:t>
          </a:r>
        </a:p>
      </dsp:txBody>
      <dsp:txXfrm>
        <a:off x="2567" y="0"/>
        <a:ext cx="2284883" cy="1468178"/>
      </dsp:txXfrm>
    </dsp:sp>
    <dsp:sp modelId="{8F4EB421-7B9E-4B5F-88B6-18AAF9FD90B4}">
      <dsp:nvSpPr>
        <dsp:cNvPr id="0" name=""/>
        <dsp:cNvSpPr/>
      </dsp:nvSpPr>
      <dsp:spPr>
        <a:xfrm>
          <a:off x="1145009" y="1552074"/>
          <a:ext cx="0" cy="335583"/>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CB4F51B-2E1B-4A61-864D-B651A3486FA1}">
      <dsp:nvSpPr>
        <dsp:cNvPr id="0" name=""/>
        <dsp:cNvSpPr/>
      </dsp:nvSpPr>
      <dsp:spPr>
        <a:xfrm>
          <a:off x="1103061" y="1468178"/>
          <a:ext cx="83895" cy="838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9C3CA-B302-4140-9934-F3040543ADF1}">
      <dsp:nvSpPr>
        <dsp:cNvPr id="0" name=""/>
        <dsp:cNvSpPr/>
      </dsp:nvSpPr>
      <dsp:spPr>
        <a:xfrm>
          <a:off x="1837945" y="1892037"/>
          <a:ext cx="1370930" cy="419479"/>
        </a:xfrm>
        <a:prstGeom prst="rect">
          <a:avLst/>
        </a:prstGeom>
        <a:solidFill>
          <a:schemeClr val="tx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1957</a:t>
          </a:r>
        </a:p>
      </dsp:txBody>
      <dsp:txXfrm>
        <a:off x="1837945" y="1892037"/>
        <a:ext cx="1370930" cy="419479"/>
      </dsp:txXfrm>
    </dsp:sp>
    <dsp:sp modelId="{5916FE68-389B-4A90-8553-814BE4390056}">
      <dsp:nvSpPr>
        <dsp:cNvPr id="0" name=""/>
        <dsp:cNvSpPr/>
      </dsp:nvSpPr>
      <dsp:spPr>
        <a:xfrm>
          <a:off x="1373497" y="2726616"/>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First collection with Ligne Trapeze</a:t>
          </a:r>
        </a:p>
      </dsp:txBody>
      <dsp:txXfrm>
        <a:off x="1373497" y="2726616"/>
        <a:ext cx="2284883" cy="1468178"/>
      </dsp:txXfrm>
    </dsp:sp>
    <dsp:sp modelId="{FD52F510-CD5C-4DD9-BC7A-266443782DEE}">
      <dsp:nvSpPr>
        <dsp:cNvPr id="0" name=""/>
        <dsp:cNvSpPr/>
      </dsp:nvSpPr>
      <dsp:spPr>
        <a:xfrm>
          <a:off x="2515939" y="2307137"/>
          <a:ext cx="0" cy="33558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8CD170A-7185-46E9-AF55-E8761D037EB9}">
      <dsp:nvSpPr>
        <dsp:cNvPr id="0" name=""/>
        <dsp:cNvSpPr/>
      </dsp:nvSpPr>
      <dsp:spPr>
        <a:xfrm>
          <a:off x="2473991" y="2642720"/>
          <a:ext cx="83895" cy="8389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37833-D6D9-4637-8F08-BDC2DCEC8BF7}">
      <dsp:nvSpPr>
        <dsp:cNvPr id="0" name=""/>
        <dsp:cNvSpPr/>
      </dsp:nvSpPr>
      <dsp:spPr>
        <a:xfrm>
          <a:off x="3201404" y="1887657"/>
          <a:ext cx="1370930" cy="419479"/>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1962</a:t>
          </a:r>
        </a:p>
      </dsp:txBody>
      <dsp:txXfrm>
        <a:off x="3201404" y="1887657"/>
        <a:ext cx="1370930" cy="419479"/>
      </dsp:txXfrm>
    </dsp:sp>
    <dsp:sp modelId="{0E7EDD20-A9BA-46AC-8A5C-936F72B04D30}">
      <dsp:nvSpPr>
        <dsp:cNvPr id="0" name=""/>
        <dsp:cNvSpPr/>
      </dsp:nvSpPr>
      <dsp:spPr>
        <a:xfrm>
          <a:off x="2744427" y="0"/>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Set up fashion house with Pierre Berge</a:t>
          </a:r>
        </a:p>
      </dsp:txBody>
      <dsp:txXfrm>
        <a:off x="2744427" y="0"/>
        <a:ext cx="2284883" cy="1468178"/>
      </dsp:txXfrm>
    </dsp:sp>
    <dsp:sp modelId="{5C54C266-B4A0-4F41-8777-7873459399E8}">
      <dsp:nvSpPr>
        <dsp:cNvPr id="0" name=""/>
        <dsp:cNvSpPr/>
      </dsp:nvSpPr>
      <dsp:spPr>
        <a:xfrm>
          <a:off x="3886869" y="1552074"/>
          <a:ext cx="0" cy="335583"/>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747D31-8725-48CD-AD61-1274EC5458E5}">
      <dsp:nvSpPr>
        <dsp:cNvPr id="0" name=""/>
        <dsp:cNvSpPr/>
      </dsp:nvSpPr>
      <dsp:spPr>
        <a:xfrm>
          <a:off x="3844921" y="1468178"/>
          <a:ext cx="83895" cy="838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BB17F-335D-4A62-81F7-D65ADF600FBC}">
      <dsp:nvSpPr>
        <dsp:cNvPr id="0" name=""/>
        <dsp:cNvSpPr/>
      </dsp:nvSpPr>
      <dsp:spPr>
        <a:xfrm>
          <a:off x="4572334" y="1887657"/>
          <a:ext cx="1370930" cy="419479"/>
        </a:xfrm>
        <a:prstGeom prst="rect">
          <a:avLst/>
        </a:prstGeom>
        <a:solidFill>
          <a:srgbClr val="E5BB2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1966</a:t>
          </a:r>
        </a:p>
      </dsp:txBody>
      <dsp:txXfrm>
        <a:off x="4572334" y="1887657"/>
        <a:ext cx="1370930" cy="419479"/>
      </dsp:txXfrm>
    </dsp:sp>
    <dsp:sp modelId="{FC5F23E5-3B2B-4A41-AB2F-D01F9B6AF0EE}">
      <dsp:nvSpPr>
        <dsp:cNvPr id="0" name=""/>
        <dsp:cNvSpPr/>
      </dsp:nvSpPr>
      <dsp:spPr>
        <a:xfrm>
          <a:off x="4115358" y="2726616"/>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Introduced le smoking</a:t>
          </a:r>
        </a:p>
      </dsp:txBody>
      <dsp:txXfrm>
        <a:off x="4115358" y="2726616"/>
        <a:ext cx="2284883" cy="1468178"/>
      </dsp:txXfrm>
    </dsp:sp>
    <dsp:sp modelId="{8EEF20C3-1CFA-4A82-9E7F-F52A8FC3B0C1}">
      <dsp:nvSpPr>
        <dsp:cNvPr id="0" name=""/>
        <dsp:cNvSpPr/>
      </dsp:nvSpPr>
      <dsp:spPr>
        <a:xfrm>
          <a:off x="5257800" y="2307137"/>
          <a:ext cx="0" cy="335583"/>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A8394B-7D9E-4DE9-B76A-E1A5387CB036}">
      <dsp:nvSpPr>
        <dsp:cNvPr id="0" name=""/>
        <dsp:cNvSpPr/>
      </dsp:nvSpPr>
      <dsp:spPr>
        <a:xfrm>
          <a:off x="5215852" y="2642720"/>
          <a:ext cx="83895" cy="8389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4E0FB-D9C1-495C-B11D-E7317B448EB5}">
      <dsp:nvSpPr>
        <dsp:cNvPr id="0" name=""/>
        <dsp:cNvSpPr/>
      </dsp:nvSpPr>
      <dsp:spPr>
        <a:xfrm>
          <a:off x="5943265" y="1887657"/>
          <a:ext cx="1370930" cy="419479"/>
        </a:xfrm>
        <a:prstGeom prst="rect">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1998</a:t>
          </a:r>
        </a:p>
      </dsp:txBody>
      <dsp:txXfrm>
        <a:off x="5943265" y="1887657"/>
        <a:ext cx="1370930" cy="419479"/>
      </dsp:txXfrm>
    </dsp:sp>
    <dsp:sp modelId="{0145FE2D-9D27-4A59-B607-0A338033F1C0}">
      <dsp:nvSpPr>
        <dsp:cNvPr id="0" name=""/>
        <dsp:cNvSpPr/>
      </dsp:nvSpPr>
      <dsp:spPr>
        <a:xfrm>
          <a:off x="5486288" y="0"/>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Last ready-to-wear collection</a:t>
          </a:r>
        </a:p>
      </dsp:txBody>
      <dsp:txXfrm>
        <a:off x="5486288" y="0"/>
        <a:ext cx="2284883" cy="1468178"/>
      </dsp:txXfrm>
    </dsp:sp>
    <dsp:sp modelId="{5FCD1E2A-C6CC-4FD3-B225-8714060335D5}">
      <dsp:nvSpPr>
        <dsp:cNvPr id="0" name=""/>
        <dsp:cNvSpPr/>
      </dsp:nvSpPr>
      <dsp:spPr>
        <a:xfrm>
          <a:off x="6628730" y="1552074"/>
          <a:ext cx="0" cy="335583"/>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114C56-0C86-4723-B7B0-C97C929594CA}">
      <dsp:nvSpPr>
        <dsp:cNvPr id="0" name=""/>
        <dsp:cNvSpPr/>
      </dsp:nvSpPr>
      <dsp:spPr>
        <a:xfrm>
          <a:off x="6586782" y="1468178"/>
          <a:ext cx="83895" cy="8389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E39F6-DBF9-4CC4-ABC2-34D6F412B1C3}">
      <dsp:nvSpPr>
        <dsp:cNvPr id="0" name=""/>
        <dsp:cNvSpPr/>
      </dsp:nvSpPr>
      <dsp:spPr>
        <a:xfrm>
          <a:off x="7314195" y="1887657"/>
          <a:ext cx="1370930" cy="419479"/>
        </a:xfrm>
        <a:prstGeom prst="rect">
          <a:avLst/>
        </a:prstGeom>
        <a:solidFill>
          <a:schemeClr val="tx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1999</a:t>
          </a:r>
        </a:p>
      </dsp:txBody>
      <dsp:txXfrm>
        <a:off x="7314195" y="1887657"/>
        <a:ext cx="1370930" cy="419479"/>
      </dsp:txXfrm>
    </dsp:sp>
    <dsp:sp modelId="{D1B47092-A9B1-4C53-8510-5D85F2D052D9}">
      <dsp:nvSpPr>
        <dsp:cNvPr id="0" name=""/>
        <dsp:cNvSpPr/>
      </dsp:nvSpPr>
      <dsp:spPr>
        <a:xfrm>
          <a:off x="6857218" y="2726616"/>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Tom Ford took over the house</a:t>
          </a:r>
        </a:p>
      </dsp:txBody>
      <dsp:txXfrm>
        <a:off x="6857218" y="2726616"/>
        <a:ext cx="2284883" cy="1468178"/>
      </dsp:txXfrm>
    </dsp:sp>
    <dsp:sp modelId="{0DB9526A-B64F-4902-82B6-CE8EF949E172}">
      <dsp:nvSpPr>
        <dsp:cNvPr id="0" name=""/>
        <dsp:cNvSpPr/>
      </dsp:nvSpPr>
      <dsp:spPr>
        <a:xfrm>
          <a:off x="7999660" y="2307137"/>
          <a:ext cx="0" cy="335583"/>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C9C368-54B4-4879-918A-E93E643DB373}">
      <dsp:nvSpPr>
        <dsp:cNvPr id="0" name=""/>
        <dsp:cNvSpPr/>
      </dsp:nvSpPr>
      <dsp:spPr>
        <a:xfrm>
          <a:off x="7957712" y="2642720"/>
          <a:ext cx="83895" cy="838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337B3-0185-45FB-9BAF-8559D9753C1B}">
      <dsp:nvSpPr>
        <dsp:cNvPr id="0" name=""/>
        <dsp:cNvSpPr/>
      </dsp:nvSpPr>
      <dsp:spPr>
        <a:xfrm rot="5400000">
          <a:off x="9160851" y="1411932"/>
          <a:ext cx="419479" cy="1370930"/>
        </a:xfrm>
        <a:prstGeom prst="round2SameRect">
          <a:avLst/>
        </a:prstGeom>
        <a:solidFill>
          <a:srgbClr val="E5BB2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2002</a:t>
          </a:r>
        </a:p>
      </dsp:txBody>
      <dsp:txXfrm rot="-5400000">
        <a:off x="8685126" y="1908135"/>
        <a:ext cx="1350453" cy="378525"/>
      </dsp:txXfrm>
    </dsp:sp>
    <dsp:sp modelId="{BF5BF559-8338-458F-8715-5920EB0BC0EB}">
      <dsp:nvSpPr>
        <dsp:cNvPr id="0" name=""/>
        <dsp:cNvSpPr/>
      </dsp:nvSpPr>
      <dsp:spPr>
        <a:xfrm>
          <a:off x="8228148" y="0"/>
          <a:ext cx="2284883" cy="14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Last haute couture show</a:t>
          </a:r>
        </a:p>
      </dsp:txBody>
      <dsp:txXfrm>
        <a:off x="8228148" y="0"/>
        <a:ext cx="2284883" cy="1468178"/>
      </dsp:txXfrm>
    </dsp:sp>
    <dsp:sp modelId="{CE4D62A3-56EB-4A93-85EC-69B23477318F}">
      <dsp:nvSpPr>
        <dsp:cNvPr id="0" name=""/>
        <dsp:cNvSpPr/>
      </dsp:nvSpPr>
      <dsp:spPr>
        <a:xfrm>
          <a:off x="9370590" y="1552074"/>
          <a:ext cx="0" cy="33558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EAEE00-CCBF-427B-A543-D489851EC9FD}">
      <dsp:nvSpPr>
        <dsp:cNvPr id="0" name=""/>
        <dsp:cNvSpPr/>
      </dsp:nvSpPr>
      <dsp:spPr>
        <a:xfrm>
          <a:off x="9328642" y="1468178"/>
          <a:ext cx="83895" cy="8389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2/22/2021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737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202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275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065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606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9358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583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2366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142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498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2/22/2021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6779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2/22/2021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92143456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A2B497-0368-4820-B5ED-11F25FB07453}"/>
              </a:ext>
            </a:extLst>
          </p:cNvPr>
          <p:cNvPicPr>
            <a:picLocks noChangeAspect="1"/>
          </p:cNvPicPr>
          <p:nvPr/>
        </p:nvPicPr>
        <p:blipFill rotWithShape="1">
          <a:blip r:embed="rId4">
            <a:alphaModFix amt="70000"/>
          </a:blip>
          <a:srcRect t="33498" r="1" b="32047"/>
          <a:stretch/>
        </p:blipFill>
        <p:spPr>
          <a:xfrm>
            <a:off x="20" y="10"/>
            <a:ext cx="12188932" cy="6856614"/>
          </a:xfrm>
          <a:prstGeom prst="rect">
            <a:avLst/>
          </a:prstGeom>
        </p:spPr>
      </p:pic>
      <p:grpSp>
        <p:nvGrpSpPr>
          <p:cNvPr id="20"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21" name="Freeform: Shape 20">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26"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39" name="Freeform: Shape 38">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46"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7"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9" name="Freeform: Shape 48">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8" name="Freeform: Shape 47">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4">
            <a:extLst>
              <a:ext uri="{FF2B5EF4-FFF2-40B4-BE49-F238E27FC236}">
                <a16:creationId xmlns:a16="http://schemas.microsoft.com/office/drawing/2014/main" id="{49EC8BC4-3148-4ECC-8FB4-6F8FC5822A2B}"/>
              </a:ext>
            </a:extLst>
          </p:cNvPr>
          <p:cNvSpPr/>
          <p:nvPr/>
        </p:nvSpPr>
        <p:spPr>
          <a:xfrm>
            <a:off x="1534" y="2667276"/>
            <a:ext cx="12188931" cy="148601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36886-6123-4702-8B9B-4EFA16FCE8E7}"/>
              </a:ext>
            </a:extLst>
          </p:cNvPr>
          <p:cNvSpPr>
            <a:spLocks noGrp="1"/>
          </p:cNvSpPr>
          <p:nvPr>
            <p:ph type="ctrTitle"/>
          </p:nvPr>
        </p:nvSpPr>
        <p:spPr>
          <a:xfrm>
            <a:off x="4316216" y="2563293"/>
            <a:ext cx="3397322" cy="1015515"/>
          </a:xfrm>
        </p:spPr>
        <p:txBody>
          <a:bodyPr>
            <a:normAutofit/>
          </a:bodyPr>
          <a:lstStyle/>
          <a:p>
            <a:r>
              <a:rPr lang="en-US" sz="5400" dirty="0">
                <a:solidFill>
                  <a:srgbClr val="FFFFFF"/>
                </a:solidFill>
                <a:latin typeface="Bahnschrift Condensed" panose="020B0502040204020203" pitchFamily="34" charset="0"/>
              </a:rPr>
              <a:t>Saint Laurent </a:t>
            </a:r>
          </a:p>
        </p:txBody>
      </p:sp>
      <p:sp>
        <p:nvSpPr>
          <p:cNvPr id="3" name="Subtitle 2">
            <a:extLst>
              <a:ext uri="{FF2B5EF4-FFF2-40B4-BE49-F238E27FC236}">
                <a16:creationId xmlns:a16="http://schemas.microsoft.com/office/drawing/2014/main" id="{2C34A975-62AD-4E14-8056-DBF0BFEA1B44}"/>
              </a:ext>
            </a:extLst>
          </p:cNvPr>
          <p:cNvSpPr>
            <a:spLocks noGrp="1"/>
          </p:cNvSpPr>
          <p:nvPr>
            <p:ph type="subTitle" idx="1"/>
          </p:nvPr>
        </p:nvSpPr>
        <p:spPr>
          <a:xfrm>
            <a:off x="4690825" y="3549646"/>
            <a:ext cx="2648104" cy="460804"/>
          </a:xfrm>
        </p:spPr>
        <p:txBody>
          <a:bodyPr>
            <a:normAutofit/>
          </a:bodyPr>
          <a:lstStyle/>
          <a:p>
            <a:r>
              <a:rPr lang="en-US" sz="2200" dirty="0">
                <a:solidFill>
                  <a:srgbClr val="FFFFFF"/>
                </a:solidFill>
              </a:rPr>
              <a:t>By Makenna Prince</a:t>
            </a:r>
          </a:p>
        </p:txBody>
      </p:sp>
      <p:grpSp>
        <p:nvGrpSpPr>
          <p:cNvPr id="57"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58" name="Straight Connector 57">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Recorded Sound">
            <a:hlinkClick r:id="" action="ppaction://media"/>
            <a:extLst>
              <a:ext uri="{FF2B5EF4-FFF2-40B4-BE49-F238E27FC236}">
                <a16:creationId xmlns:a16="http://schemas.microsoft.com/office/drawing/2014/main" id="{781367B9-FD8C-438D-8A88-395515426A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0852" y="6320652"/>
            <a:ext cx="406400" cy="406400"/>
          </a:xfrm>
          <a:prstGeom prst="rect">
            <a:avLst/>
          </a:prstGeom>
        </p:spPr>
      </p:pic>
    </p:spTree>
    <p:extLst>
      <p:ext uri="{BB962C8B-B14F-4D97-AF65-F5344CB8AC3E}">
        <p14:creationId xmlns:p14="http://schemas.microsoft.com/office/powerpoint/2010/main" val="14596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0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7"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73350E73-F3BE-46E0-984D-FAC47FDD9CF5}"/>
              </a:ext>
            </a:extLst>
          </p:cNvPr>
          <p:cNvSpPr>
            <a:spLocks noGrp="1"/>
          </p:cNvSpPr>
          <p:nvPr>
            <p:ph type="title"/>
          </p:nvPr>
        </p:nvSpPr>
        <p:spPr>
          <a:xfrm>
            <a:off x="1198182" y="559813"/>
            <a:ext cx="4390807" cy="1664573"/>
          </a:xfrm>
        </p:spPr>
        <p:txBody>
          <a:bodyPr>
            <a:normAutofit/>
          </a:bodyPr>
          <a:lstStyle/>
          <a:p>
            <a:r>
              <a:rPr lang="en-US" dirty="0"/>
              <a:t>Yves Saint Laurent</a:t>
            </a:r>
          </a:p>
        </p:txBody>
      </p:sp>
      <p:sp>
        <p:nvSpPr>
          <p:cNvPr id="3" name="Content Placeholder 2">
            <a:extLst>
              <a:ext uri="{FF2B5EF4-FFF2-40B4-BE49-F238E27FC236}">
                <a16:creationId xmlns:a16="http://schemas.microsoft.com/office/drawing/2014/main" id="{F7438F51-1671-4ACB-9BFE-1C55F276CACD}"/>
              </a:ext>
            </a:extLst>
          </p:cNvPr>
          <p:cNvSpPr>
            <a:spLocks noGrp="1"/>
          </p:cNvSpPr>
          <p:nvPr>
            <p:ph idx="1"/>
          </p:nvPr>
        </p:nvSpPr>
        <p:spPr>
          <a:xfrm>
            <a:off x="1185756" y="2384474"/>
            <a:ext cx="4390524" cy="3728613"/>
          </a:xfrm>
        </p:spPr>
        <p:txBody>
          <a:bodyPr>
            <a:normAutofit/>
          </a:bodyPr>
          <a:lstStyle/>
          <a:p>
            <a:pPr>
              <a:buClr>
                <a:srgbClr val="E5BB21"/>
              </a:buClr>
            </a:pPr>
            <a:r>
              <a:rPr lang="en-US" sz="1800" dirty="0"/>
              <a:t>Born: August 1</a:t>
            </a:r>
            <a:r>
              <a:rPr lang="en-US" sz="1800" baseline="30000" dirty="0"/>
              <a:t>st</a:t>
            </a:r>
            <a:r>
              <a:rPr lang="en-US" sz="1800" dirty="0"/>
              <a:t>, 1936, Oran, Algeria </a:t>
            </a:r>
          </a:p>
          <a:p>
            <a:pPr>
              <a:buClr>
                <a:srgbClr val="E5BB21"/>
              </a:buClr>
            </a:pPr>
            <a:r>
              <a:rPr lang="en-US" sz="1800" dirty="0"/>
              <a:t>Designed clothing for his mom and sisters</a:t>
            </a:r>
          </a:p>
          <a:p>
            <a:pPr>
              <a:buClr>
                <a:srgbClr val="E5BB21"/>
              </a:buClr>
            </a:pPr>
            <a:r>
              <a:rPr lang="en-US" sz="1800" dirty="0"/>
              <a:t>At 17 he met Michael de </a:t>
            </a:r>
            <a:r>
              <a:rPr lang="en-US" sz="1800" dirty="0" err="1"/>
              <a:t>Brunhoff</a:t>
            </a:r>
            <a:endParaRPr lang="en-US" sz="1800" dirty="0"/>
          </a:p>
          <a:p>
            <a:pPr>
              <a:buClr>
                <a:srgbClr val="E5BB21"/>
              </a:buClr>
            </a:pPr>
            <a:r>
              <a:rPr lang="en-US" sz="1800" dirty="0"/>
              <a:t>Moved to Paris</a:t>
            </a:r>
          </a:p>
          <a:p>
            <a:pPr>
              <a:buClr>
                <a:srgbClr val="E5BB21"/>
              </a:buClr>
            </a:pPr>
            <a:r>
              <a:rPr lang="en-US" sz="1800" dirty="0"/>
              <a:t>Enrolled in Chambre </a:t>
            </a:r>
            <a:r>
              <a:rPr lang="en-US" sz="1800" dirty="0" err="1"/>
              <a:t>Syndicale</a:t>
            </a:r>
            <a:r>
              <a:rPr lang="en-US" sz="1800" dirty="0"/>
              <a:t> de la Couture</a:t>
            </a:r>
          </a:p>
          <a:p>
            <a:pPr marL="0" indent="0">
              <a:buClr>
                <a:srgbClr val="E5BB21"/>
              </a:buClr>
              <a:buNone/>
            </a:pPr>
            <a:endParaRPr lang="en-US" sz="1800" dirty="0"/>
          </a:p>
        </p:txBody>
      </p:sp>
      <p:grpSp>
        <p:nvGrpSpPr>
          <p:cNvPr id="74"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75"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7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C40DA16B-DB8A-415F-85AA-E99FB0DB5274}"/>
              </a:ext>
            </a:extLst>
          </p:cNvPr>
          <p:cNvPicPr>
            <a:picLocks noChangeAspect="1"/>
          </p:cNvPicPr>
          <p:nvPr/>
        </p:nvPicPr>
        <p:blipFill rotWithShape="1">
          <a:blip r:embed="rId4"/>
          <a:srcRect r="-2" b="15040"/>
          <a:stretch/>
        </p:blipFill>
        <p:spPr>
          <a:xfrm>
            <a:off x="5996628" y="10"/>
            <a:ext cx="6195372" cy="6857990"/>
          </a:xfrm>
          <a:prstGeom prst="rect">
            <a:avLst/>
          </a:prstGeom>
        </p:spPr>
      </p:pic>
      <p:cxnSp>
        <p:nvCxnSpPr>
          <p:cNvPr id="36" name="Connector: Curved 35">
            <a:extLst>
              <a:ext uri="{FF2B5EF4-FFF2-40B4-BE49-F238E27FC236}">
                <a16:creationId xmlns:a16="http://schemas.microsoft.com/office/drawing/2014/main" id="{FD6708B1-2FBA-4E88-B17B-6C27FCCED8A4}"/>
              </a:ext>
            </a:extLst>
          </p:cNvPr>
          <p:cNvCxnSpPr>
            <a:cxnSpLocks/>
            <a:stCxn id="4" idx="3"/>
            <a:endCxn id="4" idx="2"/>
          </p:cNvCxnSpPr>
          <p:nvPr/>
        </p:nvCxnSpPr>
        <p:spPr>
          <a:xfrm flipH="1">
            <a:off x="9094314" y="3429005"/>
            <a:ext cx="3097686" cy="3428995"/>
          </a:xfrm>
          <a:prstGeom prst="curvedConnector4">
            <a:avLst>
              <a:gd name="adj1" fmla="val 13221"/>
              <a:gd name="adj2" fmla="val 79723"/>
            </a:avLst>
          </a:prstGeom>
          <a:ln w="28575">
            <a:solidFill>
              <a:srgbClr val="E5BB21"/>
            </a:solidFill>
          </a:ln>
        </p:spPr>
        <p:style>
          <a:lnRef idx="1">
            <a:schemeClr val="accent1"/>
          </a:lnRef>
          <a:fillRef idx="0">
            <a:schemeClr val="accent1"/>
          </a:fillRef>
          <a:effectRef idx="0">
            <a:schemeClr val="accent1"/>
          </a:effectRef>
          <a:fontRef idx="minor">
            <a:schemeClr val="tx1"/>
          </a:fontRef>
        </p:style>
      </p:cxnSp>
      <p:pic>
        <p:nvPicPr>
          <p:cNvPr id="6" name="Recorded Sound">
            <a:hlinkClick r:id="" action="ppaction://media"/>
            <a:extLst>
              <a:ext uri="{FF2B5EF4-FFF2-40B4-BE49-F238E27FC236}">
                <a16:creationId xmlns:a16="http://schemas.microsoft.com/office/drawing/2014/main" id="{CEE94987-A657-4C1B-A532-F020966073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9472" y="6332105"/>
            <a:ext cx="406400" cy="406400"/>
          </a:xfrm>
          <a:prstGeom prst="rect">
            <a:avLst/>
          </a:prstGeom>
        </p:spPr>
      </p:pic>
    </p:spTree>
    <p:extLst>
      <p:ext uri="{BB962C8B-B14F-4D97-AF65-F5344CB8AC3E}">
        <p14:creationId xmlns:p14="http://schemas.microsoft.com/office/powerpoint/2010/main" val="3430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44" name="Freeform: Shape 4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Freeform: Shape 4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4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5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50A02AC9-7A65-45D3-B2F3-35AFB951B88C}"/>
              </a:ext>
            </a:extLst>
          </p:cNvPr>
          <p:cNvSpPr>
            <a:spLocks noGrp="1"/>
          </p:cNvSpPr>
          <p:nvPr>
            <p:ph type="title"/>
          </p:nvPr>
        </p:nvSpPr>
        <p:spPr>
          <a:xfrm>
            <a:off x="1198181" y="167973"/>
            <a:ext cx="9988165" cy="1501639"/>
          </a:xfrm>
        </p:spPr>
        <p:txBody>
          <a:bodyPr anchor="b">
            <a:normAutofit/>
          </a:bodyPr>
          <a:lstStyle/>
          <a:p>
            <a:r>
              <a:rPr lang="en-US" dirty="0"/>
              <a:t>Career Path</a:t>
            </a:r>
          </a:p>
        </p:txBody>
      </p:sp>
      <p:grpSp>
        <p:nvGrpSpPr>
          <p:cNvPr id="5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6" name="Freeform: Shape 5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5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5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5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6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Shape 6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5" name="Freeform: Shape 5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35" name="Content Placeholder 2">
            <a:extLst>
              <a:ext uri="{FF2B5EF4-FFF2-40B4-BE49-F238E27FC236}">
                <a16:creationId xmlns:a16="http://schemas.microsoft.com/office/drawing/2014/main" id="{5CB0EC42-25F0-40DD-92D6-8D253FE5A4E5}"/>
              </a:ext>
            </a:extLst>
          </p:cNvPr>
          <p:cNvGraphicFramePr>
            <a:graphicFrameLocks noGrp="1"/>
          </p:cNvGraphicFramePr>
          <p:nvPr>
            <p:ph idx="1"/>
            <p:extLst>
              <p:ext uri="{D42A27DB-BD31-4B8C-83A1-F6EECF244321}">
                <p14:modId xmlns:p14="http://schemas.microsoft.com/office/powerpoint/2010/main" val="3111724714"/>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corded Sound">
            <a:hlinkClick r:id="" action="ppaction://media"/>
            <a:extLst>
              <a:ext uri="{FF2B5EF4-FFF2-40B4-BE49-F238E27FC236}">
                <a16:creationId xmlns:a16="http://schemas.microsoft.com/office/drawing/2014/main" id="{B4C63232-231A-46B4-B410-8349B7ADE0D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26262" y="6309582"/>
            <a:ext cx="406400" cy="406400"/>
          </a:xfrm>
          <a:prstGeom prst="rect">
            <a:avLst/>
          </a:prstGeom>
        </p:spPr>
      </p:pic>
    </p:spTree>
    <p:extLst>
      <p:ext uri="{BB962C8B-B14F-4D97-AF65-F5344CB8AC3E}">
        <p14:creationId xmlns:p14="http://schemas.microsoft.com/office/powerpoint/2010/main" val="42152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Top left">
            <a:extLst>
              <a:ext uri="{FF2B5EF4-FFF2-40B4-BE49-F238E27FC236}">
                <a16:creationId xmlns:a16="http://schemas.microsoft.com/office/drawing/2014/main" id="{4E411B43-8CD6-4B81-B856-D486245114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6" name="Freeform: Shape 15">
              <a:extLst>
                <a:ext uri="{FF2B5EF4-FFF2-40B4-BE49-F238E27FC236}">
                  <a16:creationId xmlns:a16="http://schemas.microsoft.com/office/drawing/2014/main" id="{0052E6BB-E578-4E15-9983-25922218B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Freeform: Shape 16">
              <a:extLst>
                <a:ext uri="{FF2B5EF4-FFF2-40B4-BE49-F238E27FC236}">
                  <a16:creationId xmlns:a16="http://schemas.microsoft.com/office/drawing/2014/main" id="{A10F9F62-E8A1-4FD1-94FA-FA9F060CE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D59A8FFC-FFD0-476D-80C1-AF91F1444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0C7D2B3C-D87D-4F32-83CB-B5E30AF44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40595D9E-2022-486F-87B2-8E0F1585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AA7B443B-FE5A-4825-98B6-15C284B18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B1A7EA07-4450-49F2-9B9C-2936A14A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22">
              <a:extLst>
                <a:ext uri="{FF2B5EF4-FFF2-40B4-BE49-F238E27FC236}">
                  <a16:creationId xmlns:a16="http://schemas.microsoft.com/office/drawing/2014/main" id="{E95A07CE-2A29-4114-AC96-9DDEF5A8A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6B34EC72-8497-4E26-91F8-56B6EC6EBC8A}"/>
              </a:ext>
            </a:extLst>
          </p:cNvPr>
          <p:cNvSpPr>
            <a:spLocks noGrp="1"/>
          </p:cNvSpPr>
          <p:nvPr>
            <p:ph type="title"/>
          </p:nvPr>
        </p:nvSpPr>
        <p:spPr>
          <a:xfrm>
            <a:off x="1198181" y="168425"/>
            <a:ext cx="4795282" cy="2616928"/>
          </a:xfrm>
        </p:spPr>
        <p:txBody>
          <a:bodyPr anchor="ctr">
            <a:normAutofit/>
          </a:bodyPr>
          <a:lstStyle/>
          <a:p>
            <a:pPr>
              <a:lnSpc>
                <a:spcPct val="90000"/>
              </a:lnSpc>
            </a:pPr>
            <a:r>
              <a:rPr lang="en-US" dirty="0"/>
              <a:t>best-known contribution to the fashion industry</a:t>
            </a:r>
            <a:endParaRPr lang="en-US"/>
          </a:p>
        </p:txBody>
      </p:sp>
      <p:sp>
        <p:nvSpPr>
          <p:cNvPr id="3" name="Content Placeholder 2">
            <a:extLst>
              <a:ext uri="{FF2B5EF4-FFF2-40B4-BE49-F238E27FC236}">
                <a16:creationId xmlns:a16="http://schemas.microsoft.com/office/drawing/2014/main" id="{F1D3F13F-6F16-41AE-A62E-B0C6E17B2C9D}"/>
              </a:ext>
            </a:extLst>
          </p:cNvPr>
          <p:cNvSpPr>
            <a:spLocks noGrp="1"/>
          </p:cNvSpPr>
          <p:nvPr>
            <p:ph idx="1"/>
          </p:nvPr>
        </p:nvSpPr>
        <p:spPr>
          <a:xfrm>
            <a:off x="6195372" y="169025"/>
            <a:ext cx="4977905" cy="2616328"/>
          </a:xfrm>
        </p:spPr>
        <p:txBody>
          <a:bodyPr anchor="ctr">
            <a:normAutofit/>
          </a:bodyPr>
          <a:lstStyle/>
          <a:p>
            <a:r>
              <a:rPr lang="en-US" sz="1800" dirty="0"/>
              <a:t>The smoking suit (Le Smoking)</a:t>
            </a:r>
          </a:p>
          <a:p>
            <a:r>
              <a:rPr lang="en-US" sz="1800" dirty="0"/>
              <a:t>The Safari Jacket</a:t>
            </a:r>
          </a:p>
          <a:p>
            <a:r>
              <a:rPr lang="en-US" sz="1800" dirty="0"/>
              <a:t>The sheer blouse</a:t>
            </a:r>
          </a:p>
          <a:p>
            <a:endParaRPr lang="en-US" sz="1800" dirty="0"/>
          </a:p>
        </p:txBody>
      </p:sp>
      <p:pic>
        <p:nvPicPr>
          <p:cNvPr id="4" name="Picture 3">
            <a:extLst>
              <a:ext uri="{FF2B5EF4-FFF2-40B4-BE49-F238E27FC236}">
                <a16:creationId xmlns:a16="http://schemas.microsoft.com/office/drawing/2014/main" id="{3320C728-6FE6-4538-992E-16C198993C25}"/>
              </a:ext>
            </a:extLst>
          </p:cNvPr>
          <p:cNvPicPr>
            <a:picLocks noChangeAspect="1"/>
          </p:cNvPicPr>
          <p:nvPr/>
        </p:nvPicPr>
        <p:blipFill rotWithShape="1">
          <a:blip r:embed="rId4"/>
          <a:srcRect r="1" b="37932"/>
          <a:stretch/>
        </p:blipFill>
        <p:spPr>
          <a:xfrm>
            <a:off x="198741" y="2938306"/>
            <a:ext cx="3946953" cy="3919694"/>
          </a:xfrm>
          <a:prstGeom prst="rect">
            <a:avLst/>
          </a:prstGeom>
        </p:spPr>
      </p:pic>
      <p:pic>
        <p:nvPicPr>
          <p:cNvPr id="5" name="Picture 4">
            <a:extLst>
              <a:ext uri="{FF2B5EF4-FFF2-40B4-BE49-F238E27FC236}">
                <a16:creationId xmlns:a16="http://schemas.microsoft.com/office/drawing/2014/main" id="{059A43A6-33BF-4A44-856A-9906EEB0894C}"/>
              </a:ext>
            </a:extLst>
          </p:cNvPr>
          <p:cNvPicPr>
            <a:picLocks noChangeAspect="1"/>
          </p:cNvPicPr>
          <p:nvPr/>
        </p:nvPicPr>
        <p:blipFill rotWithShape="1">
          <a:blip r:embed="rId5"/>
          <a:srcRect r="3" b="33713"/>
          <a:stretch/>
        </p:blipFill>
        <p:spPr>
          <a:xfrm>
            <a:off x="4145694" y="2938306"/>
            <a:ext cx="3946953" cy="3919694"/>
          </a:xfrm>
          <a:prstGeom prst="rect">
            <a:avLst/>
          </a:prstGeom>
        </p:spPr>
      </p:pic>
      <p:pic>
        <p:nvPicPr>
          <p:cNvPr id="6" name="Picture 5">
            <a:extLst>
              <a:ext uri="{FF2B5EF4-FFF2-40B4-BE49-F238E27FC236}">
                <a16:creationId xmlns:a16="http://schemas.microsoft.com/office/drawing/2014/main" id="{44D192B2-49CE-4C8A-8F3B-21097627CDDD}"/>
              </a:ext>
            </a:extLst>
          </p:cNvPr>
          <p:cNvPicPr>
            <a:picLocks noChangeAspect="1"/>
          </p:cNvPicPr>
          <p:nvPr/>
        </p:nvPicPr>
        <p:blipFill rotWithShape="1">
          <a:blip r:embed="rId6"/>
          <a:srcRect r="-2" b="41406"/>
          <a:stretch/>
        </p:blipFill>
        <p:spPr>
          <a:xfrm>
            <a:off x="8092647" y="2938306"/>
            <a:ext cx="3946953" cy="3919694"/>
          </a:xfrm>
          <a:prstGeom prst="rect">
            <a:avLst/>
          </a:prstGeom>
        </p:spPr>
      </p:pic>
      <p:grpSp>
        <p:nvGrpSpPr>
          <p:cNvPr id="25" name="Bottom Right">
            <a:extLst>
              <a:ext uri="{FF2B5EF4-FFF2-40B4-BE49-F238E27FC236}">
                <a16:creationId xmlns:a16="http://schemas.microsoft.com/office/drawing/2014/main" id="{A362A44B-A305-404B-8E98-067BC55D7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6" name="Graphic 157">
              <a:extLst>
                <a:ext uri="{FF2B5EF4-FFF2-40B4-BE49-F238E27FC236}">
                  <a16:creationId xmlns:a16="http://schemas.microsoft.com/office/drawing/2014/main" id="{FE6351D9-FE82-4BB2-ACBA-86980886B8B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8" name="Freeform: Shape 27">
                <a:extLst>
                  <a:ext uri="{FF2B5EF4-FFF2-40B4-BE49-F238E27FC236}">
                    <a16:creationId xmlns:a16="http://schemas.microsoft.com/office/drawing/2014/main" id="{0E22A701-EF41-4FA0-937C-44962895A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861FA2D2-8832-4122-8CBF-9FB078B26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172B5FFA-BB6A-4EC8-B2F6-6CE3A5991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74A6CF09-1DCD-4F42-B2E1-CD2D47A1D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60C5BB0-5BEB-444D-9B9C-3B7491D79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782A3C91-CF30-4C33-9F71-DBA73D3A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22F06726-E932-409E-8030-37E7D079D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Freeform: Shape 26">
              <a:extLst>
                <a:ext uri="{FF2B5EF4-FFF2-40B4-BE49-F238E27FC236}">
                  <a16:creationId xmlns:a16="http://schemas.microsoft.com/office/drawing/2014/main" id="{32952EF0-6E4A-46E6-81D9-C549B2CA6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7" name="Recorded Sound">
            <a:hlinkClick r:id="" action="ppaction://media"/>
            <a:extLst>
              <a:ext uri="{FF2B5EF4-FFF2-40B4-BE49-F238E27FC236}">
                <a16:creationId xmlns:a16="http://schemas.microsoft.com/office/drawing/2014/main" id="{E4340215-B59E-4313-945E-0677A3EFD1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1670" y="6273175"/>
            <a:ext cx="406400" cy="406400"/>
          </a:xfrm>
          <a:prstGeom prst="rect">
            <a:avLst/>
          </a:prstGeom>
        </p:spPr>
      </p:pic>
    </p:spTree>
    <p:extLst>
      <p:ext uri="{BB962C8B-B14F-4D97-AF65-F5344CB8AC3E}">
        <p14:creationId xmlns:p14="http://schemas.microsoft.com/office/powerpoint/2010/main" val="41367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5F2-B76E-4E47-81DE-3B63325E3E07}"/>
              </a:ext>
            </a:extLst>
          </p:cNvPr>
          <p:cNvSpPr>
            <a:spLocks noGrp="1"/>
          </p:cNvSpPr>
          <p:nvPr>
            <p:ph type="title"/>
          </p:nvPr>
        </p:nvSpPr>
        <p:spPr/>
        <p:txBody>
          <a:bodyPr/>
          <a:lstStyle/>
          <a:p>
            <a:r>
              <a:rPr lang="en-US" dirty="0"/>
              <a:t>Interesting Facts</a:t>
            </a:r>
          </a:p>
        </p:txBody>
      </p:sp>
      <p:sp>
        <p:nvSpPr>
          <p:cNvPr id="3" name="Content Placeholder 2">
            <a:extLst>
              <a:ext uri="{FF2B5EF4-FFF2-40B4-BE49-F238E27FC236}">
                <a16:creationId xmlns:a16="http://schemas.microsoft.com/office/drawing/2014/main" id="{06E764A3-D744-42F4-86E2-2D98975D86C1}"/>
              </a:ext>
            </a:extLst>
          </p:cNvPr>
          <p:cNvSpPr>
            <a:spLocks noGrp="1"/>
          </p:cNvSpPr>
          <p:nvPr>
            <p:ph idx="1"/>
          </p:nvPr>
        </p:nvSpPr>
        <p:spPr/>
        <p:txBody>
          <a:bodyPr/>
          <a:lstStyle/>
          <a:p>
            <a:r>
              <a:rPr lang="en-US" dirty="0"/>
              <a:t>Saint Laurent was able to launch his fashion career at a young age </a:t>
            </a:r>
          </a:p>
          <a:p>
            <a:r>
              <a:rPr lang="en-US" dirty="0"/>
              <a:t>Dior made Saint Laurent the hire of his Fashion house</a:t>
            </a:r>
          </a:p>
        </p:txBody>
      </p:sp>
      <p:pic>
        <p:nvPicPr>
          <p:cNvPr id="4" name="Recorded Sound">
            <a:hlinkClick r:id="" action="ppaction://media"/>
            <a:extLst>
              <a:ext uri="{FF2B5EF4-FFF2-40B4-BE49-F238E27FC236}">
                <a16:creationId xmlns:a16="http://schemas.microsoft.com/office/drawing/2014/main" id="{A9093104-0162-478A-83E2-1D6E3C40D7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45900" y="6273800"/>
            <a:ext cx="406400" cy="406400"/>
          </a:xfrm>
          <a:prstGeom prst="rect">
            <a:avLst/>
          </a:prstGeom>
        </p:spPr>
      </p:pic>
    </p:spTree>
    <p:extLst>
      <p:ext uri="{BB962C8B-B14F-4D97-AF65-F5344CB8AC3E}">
        <p14:creationId xmlns:p14="http://schemas.microsoft.com/office/powerpoint/2010/main" val="15393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FE51-3C2F-4647-854D-5EA481EC162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EADB394-F7E9-49AE-8881-7FF672C3E31F}"/>
              </a:ext>
            </a:extLst>
          </p:cNvPr>
          <p:cNvSpPr>
            <a:spLocks noGrp="1"/>
          </p:cNvSpPr>
          <p:nvPr>
            <p:ph idx="1"/>
          </p:nvPr>
        </p:nvSpPr>
        <p:spPr/>
        <p:txBody>
          <a:bodyPr/>
          <a:lstStyle/>
          <a:p>
            <a:r>
              <a:rPr lang="en-US" dirty="0"/>
              <a:t>Saint Laurent was influential in bring forth self expression with his clothing.</a:t>
            </a:r>
          </a:p>
          <a:p>
            <a:r>
              <a:rPr lang="en-US" dirty="0"/>
              <a:t>He broke gender stereotypes by dressing women in suits such as the smoking suit making him a leader in breaking social norms in fashion.</a:t>
            </a:r>
          </a:p>
          <a:p>
            <a:r>
              <a:rPr lang="en-US" dirty="0"/>
              <a:t>Saint Laurent had an overall successful fashion career and brand.</a:t>
            </a:r>
          </a:p>
        </p:txBody>
      </p:sp>
      <p:pic>
        <p:nvPicPr>
          <p:cNvPr id="4" name="Recorded Sound">
            <a:hlinkClick r:id="" action="ppaction://media"/>
            <a:extLst>
              <a:ext uri="{FF2B5EF4-FFF2-40B4-BE49-F238E27FC236}">
                <a16:creationId xmlns:a16="http://schemas.microsoft.com/office/drawing/2014/main" id="{F23AFBD8-0556-4760-BB77-D406C885D8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6825" y="6224588"/>
            <a:ext cx="406400" cy="406400"/>
          </a:xfrm>
          <a:prstGeom prst="rect">
            <a:avLst/>
          </a:prstGeom>
        </p:spPr>
      </p:pic>
    </p:spTree>
    <p:extLst>
      <p:ext uri="{BB962C8B-B14F-4D97-AF65-F5344CB8AC3E}">
        <p14:creationId xmlns:p14="http://schemas.microsoft.com/office/powerpoint/2010/main" val="18432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F457-46E2-44A1-B801-78EE22E33929}"/>
              </a:ext>
            </a:extLst>
          </p:cNvPr>
          <p:cNvSpPr>
            <a:spLocks noGrp="1"/>
          </p:cNvSpPr>
          <p:nvPr>
            <p:ph type="title"/>
          </p:nvPr>
        </p:nvSpPr>
        <p:spPr/>
        <p:txBody>
          <a:bodyPr/>
          <a:lstStyle/>
          <a:p>
            <a:r>
              <a:rPr lang="en-US" dirty="0"/>
              <a:t>References</a:t>
            </a:r>
          </a:p>
        </p:txBody>
      </p:sp>
      <p:sp>
        <p:nvSpPr>
          <p:cNvPr id="5" name="TextBox 4">
            <a:extLst>
              <a:ext uri="{FF2B5EF4-FFF2-40B4-BE49-F238E27FC236}">
                <a16:creationId xmlns:a16="http://schemas.microsoft.com/office/drawing/2014/main" id="{F3ABE3C3-100F-4108-ABED-5282F3550C3B}"/>
              </a:ext>
            </a:extLst>
          </p:cNvPr>
          <p:cNvSpPr txBox="1"/>
          <p:nvPr/>
        </p:nvSpPr>
        <p:spPr>
          <a:xfrm>
            <a:off x="838200" y="1690688"/>
            <a:ext cx="9906000" cy="3331938"/>
          </a:xfrm>
          <a:prstGeom prst="rect">
            <a:avLst/>
          </a:prstGeom>
          <a:noFill/>
        </p:spPr>
        <p:txBody>
          <a:bodyPr wrap="square">
            <a:spAutoFit/>
          </a:bodyPr>
          <a:lstStyle/>
          <a:p>
            <a:pPr marL="457200" indent="-457200">
              <a:lnSpc>
                <a:spcPct val="200000"/>
              </a:lnSpc>
            </a:pPr>
            <a:r>
              <a:rPr lang="en-US" sz="1800" dirty="0">
                <a:effectLst/>
              </a:rPr>
              <a:t>B. (2020, August 18). Yves Saint Laurent. Retrieved from https://www.biography.com/fashion-designer/yves-saint-laurent</a:t>
            </a:r>
          </a:p>
          <a:p>
            <a:pPr marL="457200" indent="-457200">
              <a:lnSpc>
                <a:spcPct val="200000"/>
              </a:lnSpc>
            </a:pPr>
            <a:r>
              <a:rPr lang="en-US" sz="1800" dirty="0">
                <a:effectLst/>
              </a:rPr>
              <a:t>Craven, J. (2019, August 15). Yves Saint Laurent. Retrieved from https://www.vogue.co.uk/article/yves-saint-laurent-biography</a:t>
            </a:r>
          </a:p>
          <a:p>
            <a:pPr marL="457200" indent="-457200">
              <a:lnSpc>
                <a:spcPct val="200000"/>
              </a:lnSpc>
            </a:pPr>
            <a:r>
              <a:rPr lang="en-US" sz="1800" dirty="0">
                <a:effectLst/>
              </a:rPr>
              <a:t>McDowell, C. (2018, September 28). Yves Saint Laurent (1936-2008). Retrieved from https://www.businessoffashion.com/articles/news-analysis/yves-saint-laurent-1936-2008-2</a:t>
            </a:r>
          </a:p>
        </p:txBody>
      </p:sp>
    </p:spTree>
    <p:extLst>
      <p:ext uri="{BB962C8B-B14F-4D97-AF65-F5344CB8AC3E}">
        <p14:creationId xmlns:p14="http://schemas.microsoft.com/office/powerpoint/2010/main" val="4160049277"/>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57F82160B7C4EBF4161E70D6E3C2F" ma:contentTypeVersion="7" ma:contentTypeDescription="Create a new document." ma:contentTypeScope="" ma:versionID="59c188865b564955193e4ac64779248e">
  <xsd:schema xmlns:xsd="http://www.w3.org/2001/XMLSchema" xmlns:xs="http://www.w3.org/2001/XMLSchema" xmlns:p="http://schemas.microsoft.com/office/2006/metadata/properties" xmlns:ns3="2e3a9e6a-4149-4008-b3b5-50f6a38adcd8" xmlns:ns4="c6956e80-a5d7-45d0-b732-c0ee86f11d98" targetNamespace="http://schemas.microsoft.com/office/2006/metadata/properties" ma:root="true" ma:fieldsID="187960013c1b34afc02241926fe0eb13" ns3:_="" ns4:_="">
    <xsd:import namespace="2e3a9e6a-4149-4008-b3b5-50f6a38adcd8"/>
    <xsd:import namespace="c6956e80-a5d7-45d0-b732-c0ee86f11d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a9e6a-4149-4008-b3b5-50f6a38ad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56e80-a5d7-45d0-b732-c0ee86f11d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5CB67-442B-4DB2-8D1A-6EBE4C314DA4}">
  <ds:schemaRefs>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c6956e80-a5d7-45d0-b732-c0ee86f11d98"/>
    <ds:schemaRef ds:uri="http://schemas.openxmlformats.org/package/2006/metadata/core-properties"/>
    <ds:schemaRef ds:uri="2e3a9e6a-4149-4008-b3b5-50f6a38adcd8"/>
  </ds:schemaRefs>
</ds:datastoreItem>
</file>

<file path=customXml/itemProps2.xml><?xml version="1.0" encoding="utf-8"?>
<ds:datastoreItem xmlns:ds="http://schemas.openxmlformats.org/officeDocument/2006/customXml" ds:itemID="{A0FFFC51-85D8-4D57-A82A-53898EB7DC34}">
  <ds:schemaRefs>
    <ds:schemaRef ds:uri="http://schemas.microsoft.com/sharepoint/v3/contenttype/forms"/>
  </ds:schemaRefs>
</ds:datastoreItem>
</file>

<file path=customXml/itemProps3.xml><?xml version="1.0" encoding="utf-8"?>
<ds:datastoreItem xmlns:ds="http://schemas.openxmlformats.org/officeDocument/2006/customXml" ds:itemID="{E5C536E9-A45A-43EF-B706-8DDAE6583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a9e6a-4149-4008-b3b5-50f6a38adcd8"/>
    <ds:schemaRef ds:uri="c6956e80-a5d7-45d0-b732-c0ee86f11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2924</TotalTime>
  <Words>263</Words>
  <Application>Microsoft Office PowerPoint</Application>
  <PresentationFormat>Widescreen</PresentationFormat>
  <Paragraphs>38</Paragraphs>
  <Slides>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AvenirNext LT Pro Medium</vt:lpstr>
      <vt:lpstr>Bahnschrift Condensed</vt:lpstr>
      <vt:lpstr>Sagona Book</vt:lpstr>
      <vt:lpstr>ExploreVTI</vt:lpstr>
      <vt:lpstr>Saint Laurent </vt:lpstr>
      <vt:lpstr>Yves Saint Laurent</vt:lpstr>
      <vt:lpstr>Career Path</vt:lpstr>
      <vt:lpstr>best-known contribution to the fashion industry</vt:lpstr>
      <vt:lpstr>Interesting Facts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Laurent </dc:title>
  <dc:creator>Makenna.Prince@mail.citytech.cuny.edu</dc:creator>
  <cp:lastModifiedBy>Makenna.Prince@mail.citytech.cuny.edu</cp:lastModifiedBy>
  <cp:revision>5</cp:revision>
  <dcterms:created xsi:type="dcterms:W3CDTF">2021-02-21T18:12:12Z</dcterms:created>
  <dcterms:modified xsi:type="dcterms:W3CDTF">2021-02-24T07:03:22Z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0x0101008D957F82160B7C4EBF4161E70D6E3C2F</vt:lpwstr>
  </property>
</Properties>
</file>