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 id="257" r:id="rId9"/>
    <p:sldId id="258" r:id="rId10"/>
    <p:sldId id="259" r:id="rId11"/>
  </p:sldIdLst>
  <p:sldSz cx="24384000" cy="13716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ctr" defTabSz="2438338"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FFFFFF"/>
        </a:solidFill>
        <a:effectLst/>
        <a:uFillTx/>
        <a:latin typeface="+mn-lt"/>
        <a:ea typeface="+mn-ea"/>
        <a:cs typeface="+mn-cs"/>
        <a:sym typeface="Helvetica Neue"/>
      </a:defRPr>
    </a:lvl1pPr>
    <a:lvl2pPr marL="0" marR="0" indent="457200" algn="ctr" defTabSz="2438338"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FFFFFF"/>
        </a:solidFill>
        <a:effectLst/>
        <a:uFillTx/>
        <a:latin typeface="+mn-lt"/>
        <a:ea typeface="+mn-ea"/>
        <a:cs typeface="+mn-cs"/>
        <a:sym typeface="Helvetica Neue"/>
      </a:defRPr>
    </a:lvl2pPr>
    <a:lvl3pPr marL="0" marR="0" indent="914400" algn="ctr" defTabSz="2438338"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FFFFFF"/>
        </a:solidFill>
        <a:effectLst/>
        <a:uFillTx/>
        <a:latin typeface="+mn-lt"/>
        <a:ea typeface="+mn-ea"/>
        <a:cs typeface="+mn-cs"/>
        <a:sym typeface="Helvetica Neue"/>
      </a:defRPr>
    </a:lvl3pPr>
    <a:lvl4pPr marL="0" marR="0" indent="1371600" algn="ctr" defTabSz="2438338"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FFFFFF"/>
        </a:solidFill>
        <a:effectLst/>
        <a:uFillTx/>
        <a:latin typeface="+mn-lt"/>
        <a:ea typeface="+mn-ea"/>
        <a:cs typeface="+mn-cs"/>
        <a:sym typeface="Helvetica Neue"/>
      </a:defRPr>
    </a:lvl4pPr>
    <a:lvl5pPr marL="0" marR="0" indent="1828800" algn="ctr" defTabSz="2438338"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FFFFFF"/>
        </a:solidFill>
        <a:effectLst/>
        <a:uFillTx/>
        <a:latin typeface="+mn-lt"/>
        <a:ea typeface="+mn-ea"/>
        <a:cs typeface="+mn-cs"/>
        <a:sym typeface="Helvetica Neue"/>
      </a:defRPr>
    </a:lvl5pPr>
    <a:lvl6pPr marL="0" marR="0" indent="2286000" algn="ctr" defTabSz="2438338"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FFFFFF"/>
        </a:solidFill>
        <a:effectLst/>
        <a:uFillTx/>
        <a:latin typeface="+mn-lt"/>
        <a:ea typeface="+mn-ea"/>
        <a:cs typeface="+mn-cs"/>
        <a:sym typeface="Helvetica Neue"/>
      </a:defRPr>
    </a:lvl6pPr>
    <a:lvl7pPr marL="0" marR="0" indent="2743200" algn="ctr" defTabSz="2438338"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FFFFFF"/>
        </a:solidFill>
        <a:effectLst/>
        <a:uFillTx/>
        <a:latin typeface="+mn-lt"/>
        <a:ea typeface="+mn-ea"/>
        <a:cs typeface="+mn-cs"/>
        <a:sym typeface="Helvetica Neue"/>
      </a:defRPr>
    </a:lvl7pPr>
    <a:lvl8pPr marL="0" marR="0" indent="3200400" algn="ctr" defTabSz="2438338"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FFFFFF"/>
        </a:solidFill>
        <a:effectLst/>
        <a:uFillTx/>
        <a:latin typeface="+mn-lt"/>
        <a:ea typeface="+mn-ea"/>
        <a:cs typeface="+mn-cs"/>
        <a:sym typeface="Helvetica Neue"/>
      </a:defRPr>
    </a:lvl8pPr>
    <a:lvl9pPr marL="0" marR="0" indent="3657600" algn="ctr" defTabSz="2438338"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FFFFFF"/>
        </a:solidFill>
        <a:effectLst/>
        <a:uFillTx/>
        <a:latin typeface="+mn-lt"/>
        <a:ea typeface="+mn-ea"/>
        <a:cs typeface="+mn-cs"/>
        <a:sym typeface="Helvetica Neue"/>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Ref idx="minor">
          <a:srgbClr val="FFFFFF"/>
        </a:fontRef>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noFill/>
        </a:fill>
      </a:tcStyle>
    </a:wholeTbl>
    <a:band2H>
      <a:tcTxStyle b="def" i="def"/>
      <a:tcStyle>
        <a:tcBdr/>
        <a:fill>
          <a:solidFill>
            <a:srgbClr val="747676">
              <a:alpha val="63790"/>
            </a:srgbClr>
          </a:solidFill>
        </a:fill>
      </a:tcStyle>
    </a:band2H>
    <a:firstCol>
      <a:tcTxStyle b="on" i="off">
        <a:fontRef idx="minor">
          <a:srgbClr val="FFFFFF"/>
        </a:fontRef>
        <a:srgbClr val="FFFFFF"/>
      </a:tcTxStyle>
      <a:tcStyle>
        <a:tcBdr>
          <a:left>
            <a:ln w="12700" cap="flat">
              <a:solidFill>
                <a:srgbClr val="FFFFFF"/>
              </a:solidFill>
              <a:prstDash val="solid"/>
              <a:miter lim="400000"/>
            </a:ln>
          </a:left>
          <a:right>
            <a:ln w="381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noFill/>
        </a:fill>
      </a:tcStyle>
    </a:firstCol>
    <a:lastRow>
      <a:tcTxStyle b="on" i="off">
        <a:fontRef idx="minor">
          <a:srgbClr val="FFFFFF"/>
        </a:fontRef>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381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noFill/>
        </a:fill>
      </a:tcStyle>
    </a:lastRow>
    <a:firstRow>
      <a:tcTxStyle b="on" i="off">
        <a:fontRef idx="minor">
          <a:srgbClr val="FFFFFF"/>
        </a:fontRef>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381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noFill/>
        </a:fill>
      </a:tcStyle>
    </a:firstRow>
  </a:tblStyle>
  <a:tblStyle styleId="{C7B018BB-80A7-4F77-B60F-C8B233D01FF8}" styleName="">
    <a:tblBg/>
    <a:wholeTbl>
      <a:tcTxStyle b="off" i="off">
        <a:fontRef idx="minor">
          <a:srgbClr val="FFFFFF"/>
        </a:fontRef>
        <a:srgbClr val="FFFFFF"/>
      </a:tcTxStyle>
      <a:tcStyle>
        <a:tcBdr>
          <a:left>
            <a:ln w="12700" cap="flat">
              <a:solidFill>
                <a:srgbClr val="A9A9A9"/>
              </a:solidFill>
              <a:prstDash val="solid"/>
              <a:miter lim="400000"/>
            </a:ln>
          </a:left>
          <a:right>
            <a:ln w="12700" cap="flat">
              <a:solidFill>
                <a:srgbClr val="A9A9A9"/>
              </a:solidFill>
              <a:prstDash val="solid"/>
              <a:miter lim="400000"/>
            </a:ln>
          </a:right>
          <a:top>
            <a:ln w="12700" cap="flat">
              <a:solidFill>
                <a:srgbClr val="A9A9A9"/>
              </a:solidFill>
              <a:prstDash val="solid"/>
              <a:miter lim="400000"/>
            </a:ln>
          </a:top>
          <a:bottom>
            <a:ln w="12700" cap="flat">
              <a:solidFill>
                <a:srgbClr val="A9A9A9"/>
              </a:solidFill>
              <a:prstDash val="solid"/>
              <a:miter lim="400000"/>
            </a:ln>
          </a:bottom>
          <a:insideH>
            <a:ln w="12700" cap="flat">
              <a:solidFill>
                <a:srgbClr val="A9A9A9"/>
              </a:solidFill>
              <a:prstDash val="solid"/>
              <a:miter lim="400000"/>
            </a:ln>
          </a:insideH>
          <a:insideV>
            <a:ln w="12700" cap="flat">
              <a:solidFill>
                <a:srgbClr val="A9A9A9"/>
              </a:solidFill>
              <a:prstDash val="solid"/>
              <a:miter lim="400000"/>
            </a:ln>
          </a:insideV>
        </a:tcBdr>
        <a:fill>
          <a:noFill/>
        </a:fill>
      </a:tcStyle>
    </a:wholeTbl>
    <a:band2H>
      <a:tcTxStyle b="def" i="def"/>
      <a:tcStyle>
        <a:tcBdr/>
        <a:fill>
          <a:solidFill>
            <a:srgbClr val="747676">
              <a:alpha val="64000"/>
            </a:srgbClr>
          </a:solidFill>
        </a:fill>
      </a:tcStyle>
    </a:band2H>
    <a:firstCol>
      <a:tcTxStyle b="on" i="off">
        <a:fontRef idx="minor">
          <a:srgbClr val="FFFFFF"/>
        </a:fontRef>
        <a:srgbClr val="FFFFFF"/>
      </a:tcTxStyle>
      <a:tcStyle>
        <a:tcBdr>
          <a:left>
            <a:ln w="12700" cap="flat">
              <a:solidFill>
                <a:srgbClr val="A9A9A9"/>
              </a:solidFill>
              <a:prstDash val="solid"/>
              <a:miter lim="400000"/>
            </a:ln>
          </a:left>
          <a:right>
            <a:ln w="25400" cap="flat">
              <a:solidFill>
                <a:srgbClr val="FFFFFF"/>
              </a:solidFill>
              <a:prstDash val="solid"/>
              <a:miter lim="400000"/>
            </a:ln>
          </a:right>
          <a:top>
            <a:ln w="12700" cap="flat">
              <a:solidFill>
                <a:srgbClr val="A9A9A9"/>
              </a:solidFill>
              <a:prstDash val="solid"/>
              <a:miter lim="400000"/>
            </a:ln>
          </a:top>
          <a:bottom>
            <a:ln w="12700" cap="flat">
              <a:solidFill>
                <a:srgbClr val="A9A9A9"/>
              </a:solidFill>
              <a:prstDash val="solid"/>
              <a:miter lim="400000"/>
            </a:ln>
          </a:bottom>
          <a:insideH>
            <a:ln w="12700" cap="flat">
              <a:solidFill>
                <a:srgbClr val="A9A9A9"/>
              </a:solidFill>
              <a:prstDash val="solid"/>
              <a:miter lim="400000"/>
            </a:ln>
          </a:insideH>
          <a:insideV>
            <a:ln w="12700" cap="flat">
              <a:solidFill>
                <a:srgbClr val="A9A9A9"/>
              </a:solidFill>
              <a:prstDash val="solid"/>
              <a:miter lim="400000"/>
            </a:ln>
          </a:insideV>
        </a:tcBdr>
        <a:fill>
          <a:noFill/>
        </a:fill>
      </a:tcStyle>
    </a:firstCol>
    <a:lastRow>
      <a:tcTxStyle b="off" i="off">
        <a:fontRef idx="minor">
          <a:srgbClr val="FFFFFF"/>
        </a:fontRef>
        <a:srgbClr val="FFFFFF"/>
      </a:tcTxStyle>
      <a:tcStyle>
        <a:tcBdr>
          <a:left>
            <a:ln w="12700" cap="flat">
              <a:solidFill>
                <a:srgbClr val="A9A9A9"/>
              </a:solidFill>
              <a:prstDash val="solid"/>
              <a:miter lim="400000"/>
            </a:ln>
          </a:left>
          <a:right>
            <a:ln w="12700" cap="flat">
              <a:solidFill>
                <a:srgbClr val="A9A9A9"/>
              </a:solidFill>
              <a:prstDash val="solid"/>
              <a:miter lim="400000"/>
            </a:ln>
          </a:right>
          <a:top>
            <a:ln w="38100" cap="flat">
              <a:solidFill>
                <a:schemeClr val="accent1">
                  <a:lumOff val="13543"/>
                </a:schemeClr>
              </a:solidFill>
              <a:prstDash val="solid"/>
              <a:miter lim="400000"/>
            </a:ln>
          </a:top>
          <a:bottom>
            <a:ln w="12700" cap="flat">
              <a:solidFill>
                <a:srgbClr val="A9A9A9"/>
              </a:solidFill>
              <a:prstDash val="solid"/>
              <a:miter lim="400000"/>
            </a:ln>
          </a:bottom>
          <a:insideH>
            <a:ln w="12700" cap="flat">
              <a:solidFill>
                <a:srgbClr val="A9A9A9"/>
              </a:solidFill>
              <a:prstDash val="solid"/>
              <a:miter lim="400000"/>
            </a:ln>
          </a:insideH>
          <a:insideV>
            <a:ln w="12700" cap="flat">
              <a:solidFill>
                <a:srgbClr val="A9A9A9"/>
              </a:solidFill>
              <a:prstDash val="solid"/>
              <a:miter lim="400000"/>
            </a:ln>
          </a:insideV>
        </a:tcBdr>
        <a:fill>
          <a:noFill/>
        </a:fill>
      </a:tcStyle>
    </a:lastRow>
    <a:firstRow>
      <a:tcTxStyle b="on" i="off">
        <a:fontRef idx="minor">
          <a:srgbClr val="FFFFFF"/>
        </a:fontRef>
        <a:srgbClr val="FFFFFF"/>
      </a:tcTxStyle>
      <a:tcStyle>
        <a:tcBdr>
          <a:left>
            <a:ln w="12700" cap="flat">
              <a:solidFill>
                <a:srgbClr val="A9A9A9"/>
              </a:solidFill>
              <a:prstDash val="solid"/>
              <a:miter lim="400000"/>
            </a:ln>
          </a:left>
          <a:right>
            <a:ln w="12700" cap="flat">
              <a:solidFill>
                <a:srgbClr val="A9A9A9"/>
              </a:solidFill>
              <a:prstDash val="solid"/>
              <a:miter lim="400000"/>
            </a:ln>
          </a:right>
          <a:top>
            <a:ln w="12700" cap="flat">
              <a:solidFill>
                <a:srgbClr val="A9A9A9"/>
              </a:solidFill>
              <a:prstDash val="solid"/>
              <a:miter lim="400000"/>
            </a:ln>
          </a:top>
          <a:bottom>
            <a:ln w="12700" cap="flat">
              <a:solidFill>
                <a:srgbClr val="A9A9A9"/>
              </a:solidFill>
              <a:prstDash val="solid"/>
              <a:miter lim="400000"/>
            </a:ln>
          </a:bottom>
          <a:insideH>
            <a:ln w="12700" cap="flat">
              <a:solidFill>
                <a:srgbClr val="A9A9A9"/>
              </a:solidFill>
              <a:prstDash val="solid"/>
              <a:miter lim="400000"/>
            </a:ln>
          </a:insideH>
          <a:insideV>
            <a:ln w="12700" cap="flat">
              <a:solidFill>
                <a:srgbClr val="A9A9A9"/>
              </a:solidFill>
              <a:prstDash val="solid"/>
              <a:miter lim="400000"/>
            </a:ln>
          </a:insideV>
        </a:tcBdr>
        <a:fill>
          <a:solidFill>
            <a:srgbClr val="014D80"/>
          </a:solidFill>
        </a:fill>
      </a:tcStyle>
    </a:firstRow>
  </a:tblStyle>
  <a:tblStyle styleId="{EEE7283C-3CF3-47DC-8721-378D4A62B228}" styleName="">
    <a:tblBg/>
    <a:wholeTbl>
      <a:tcTxStyle b="off" i="off">
        <a:fontRef idx="minor">
          <a:srgbClr val="FFFFFF"/>
        </a:fontRef>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noFill/>
        </a:fill>
      </a:tcStyle>
    </a:wholeTbl>
    <a:band2H>
      <a:tcTxStyle b="def" i="def"/>
      <a:tcStyle>
        <a:tcBdr/>
        <a:fill>
          <a:solidFill>
            <a:srgbClr val="747676">
              <a:alpha val="63790"/>
            </a:srgbClr>
          </a:solidFill>
        </a:fill>
      </a:tcStyle>
    </a:band2H>
    <a:firstCol>
      <a:tcTxStyle b="off" i="off">
        <a:font>
          <a:latin typeface="Helvetica Neue Medium"/>
          <a:ea typeface="Helvetica Neue Medium"/>
          <a:cs typeface="Helvetica Neue Medium"/>
        </a:font>
        <a:srgbClr val="FFFFFF"/>
      </a:tcTxStyle>
      <a:tcStyle>
        <a:tcBdr>
          <a:left>
            <a:ln w="12700" cap="flat">
              <a:solidFill>
                <a:srgbClr val="A9A9A9"/>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009D00"/>
          </a:solidFill>
        </a:fill>
      </a:tcStyle>
    </a:firstCol>
    <a:lastRow>
      <a:tcTxStyle b="off" i="off">
        <a:fontRef idx="minor">
          <a:srgbClr val="FFFFFF"/>
        </a:fontRef>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38100" cap="flat">
              <a:solidFill>
                <a:srgbClr val="61D836"/>
              </a:solidFill>
              <a:prstDash val="solid"/>
              <a:miter lim="400000"/>
            </a:ln>
          </a:top>
          <a:bottom>
            <a:ln w="12700" cap="flat">
              <a:solidFill>
                <a:srgbClr val="A9A9A9"/>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noFill/>
        </a:fill>
      </a:tcStyle>
    </a:lastRow>
    <a:firstRow>
      <a:tcTxStyle b="off" i="off">
        <a:font>
          <a:latin typeface="Helvetica Neue Medium"/>
          <a:ea typeface="Helvetica Neue Medium"/>
          <a:cs typeface="Helvetica Neue Medium"/>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A9A9A9"/>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027002"/>
          </a:solidFill>
        </a:fill>
      </a:tcStyle>
    </a:firstRow>
  </a:tblStyle>
  <a:tblStyle styleId="{CF821DB8-F4EB-4A41-A1BA-3FCAFE7338EE}" styleName="">
    <a:tblBg/>
    <a:wholeTbl>
      <a:tcTxStyle b="off" i="off">
        <a:fontRef idx="minor">
          <a:srgbClr val="FFFFFF"/>
        </a:fontRef>
        <a:srgbClr val="FFFFFF"/>
      </a:tcTxStyle>
      <a:tcStyle>
        <a:tcBdr>
          <a:left>
            <a:ln w="12700" cap="flat">
              <a:solidFill>
                <a:srgbClr val="A9A9A9"/>
              </a:solidFill>
              <a:prstDash val="solid"/>
              <a:miter lim="400000"/>
            </a:ln>
          </a:left>
          <a:right>
            <a:ln w="12700" cap="flat">
              <a:solidFill>
                <a:srgbClr val="A9A9A9"/>
              </a:solidFill>
              <a:prstDash val="solid"/>
              <a:miter lim="400000"/>
            </a:ln>
          </a:right>
          <a:top>
            <a:ln w="12700" cap="flat">
              <a:solidFill>
                <a:srgbClr val="A9A9A9"/>
              </a:solidFill>
              <a:prstDash val="solid"/>
              <a:miter lim="400000"/>
            </a:ln>
          </a:top>
          <a:bottom>
            <a:ln w="12700" cap="flat">
              <a:solidFill>
                <a:srgbClr val="A9A9A9"/>
              </a:solidFill>
              <a:prstDash val="solid"/>
              <a:miter lim="400000"/>
            </a:ln>
          </a:bottom>
          <a:insideH>
            <a:ln w="12700" cap="flat">
              <a:solidFill>
                <a:srgbClr val="A9A9A9"/>
              </a:solidFill>
              <a:prstDash val="solid"/>
              <a:miter lim="400000"/>
            </a:ln>
          </a:insideH>
          <a:insideV>
            <a:ln w="12700" cap="flat">
              <a:solidFill>
                <a:srgbClr val="A9A9A9"/>
              </a:solidFill>
              <a:prstDash val="solid"/>
              <a:miter lim="400000"/>
            </a:ln>
          </a:insideV>
        </a:tcBdr>
        <a:fill>
          <a:noFill/>
        </a:fill>
      </a:tcStyle>
    </a:wholeTbl>
    <a:band2H>
      <a:tcTxStyle b="def" i="def"/>
      <a:tcStyle>
        <a:tcBdr/>
        <a:fill>
          <a:solidFill>
            <a:srgbClr val="747676">
              <a:alpha val="63790"/>
            </a:srgbClr>
          </a:solidFill>
        </a:fill>
      </a:tcStyle>
    </a:band2H>
    <a:firstCol>
      <a:tcTxStyle b="off" i="off">
        <a:font>
          <a:latin typeface="Helvetica Neue Medium"/>
          <a:ea typeface="Helvetica Neue Medium"/>
          <a:cs typeface="Helvetica Neue Medium"/>
        </a:font>
        <a:srgbClr val="000000"/>
      </a:tcTxStyle>
      <a:tcStyle>
        <a:tcBdr>
          <a:left>
            <a:ln w="12700" cap="flat">
              <a:solidFill>
                <a:srgbClr val="E3E5E8"/>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chemeClr val="accent4">
              <a:hueOff val="-613784"/>
              <a:lumOff val="1275"/>
            </a:schemeClr>
          </a:solidFill>
        </a:fill>
      </a:tcStyle>
    </a:firstCol>
    <a:lastRow>
      <a:tcTxStyle b="on" i="off">
        <a:fontRef idx="minor">
          <a:srgbClr val="FFFFFF"/>
        </a:fontRef>
        <a:srgbClr val="FFFFFF"/>
      </a:tcTxStyle>
      <a:tcStyle>
        <a:tcBdr>
          <a:left>
            <a:ln w="12700" cap="flat">
              <a:solidFill>
                <a:srgbClr val="A9A9A9"/>
              </a:solidFill>
              <a:prstDash val="solid"/>
              <a:miter lim="400000"/>
            </a:ln>
          </a:left>
          <a:right>
            <a:ln w="12700" cap="flat">
              <a:solidFill>
                <a:srgbClr val="A9A9A9"/>
              </a:solidFill>
              <a:prstDash val="solid"/>
              <a:miter lim="400000"/>
            </a:ln>
          </a:right>
          <a:top>
            <a:ln w="38100" cap="flat">
              <a:solidFill>
                <a:schemeClr val="accent4">
                  <a:hueOff val="-613784"/>
                  <a:lumOff val="1275"/>
                </a:schemeClr>
              </a:solidFill>
              <a:prstDash val="solid"/>
              <a:miter lim="400000"/>
            </a:ln>
          </a:top>
          <a:bottom>
            <a:ln w="12700" cap="flat">
              <a:solidFill>
                <a:srgbClr val="E3E5E8"/>
              </a:solidFill>
              <a:prstDash val="solid"/>
              <a:miter lim="400000"/>
            </a:ln>
          </a:bottom>
          <a:insideH>
            <a:ln w="12700" cap="flat">
              <a:solidFill>
                <a:srgbClr val="A9A9A9"/>
              </a:solidFill>
              <a:prstDash val="solid"/>
              <a:miter lim="400000"/>
            </a:ln>
          </a:insideH>
          <a:insideV>
            <a:ln w="12700" cap="flat">
              <a:solidFill>
                <a:srgbClr val="A9A9A9"/>
              </a:solidFill>
              <a:prstDash val="solid"/>
              <a:miter lim="400000"/>
            </a:ln>
          </a:insideV>
        </a:tcBdr>
        <a:fill>
          <a:noFill/>
        </a:fill>
      </a:tcStyle>
    </a:lastRow>
    <a:firstRow>
      <a:tcTxStyle b="off" i="off">
        <a:font>
          <a:latin typeface="Helvetica Neue Medium"/>
          <a:ea typeface="Helvetica Neue Medium"/>
          <a:cs typeface="Helvetica Neue Medium"/>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E3E5E8"/>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FF5300"/>
          </a:solidFill>
        </a:fill>
      </a:tcStyle>
    </a:firstRow>
  </a:tblStyle>
  <a:tblStyle styleId="{33BA23B1-9221-436E-865A-0063620EA4FD}" styleName="">
    <a:tblBg/>
    <a:wholeTbl>
      <a:tcTxStyle b="off" i="off">
        <a:fontRef idx="minor">
          <a:srgbClr val="FFFFFF"/>
        </a:fontRef>
        <a:srgbClr val="FFFFFF"/>
      </a:tcTxStyle>
      <a:tcStyle>
        <a:tcBdr>
          <a:left>
            <a:ln w="12700" cap="flat">
              <a:solidFill>
                <a:srgbClr val="C0C0C0"/>
              </a:solidFill>
              <a:prstDash val="solid"/>
              <a:miter lim="400000"/>
            </a:ln>
          </a:left>
          <a:right>
            <a:ln w="12700" cap="flat">
              <a:solidFill>
                <a:srgbClr val="C0C0C0"/>
              </a:solidFill>
              <a:prstDash val="solid"/>
              <a:miter lim="400000"/>
            </a:ln>
          </a:right>
          <a:top>
            <a:ln w="12700" cap="flat">
              <a:solidFill>
                <a:srgbClr val="C0C0C0"/>
              </a:solidFill>
              <a:prstDash val="solid"/>
              <a:miter lim="400000"/>
            </a:ln>
          </a:top>
          <a:bottom>
            <a:ln w="12700" cap="flat">
              <a:solidFill>
                <a:srgbClr val="C0C0C0"/>
              </a:solidFill>
              <a:prstDash val="solid"/>
              <a:miter lim="400000"/>
            </a:ln>
          </a:bottom>
          <a:insideH>
            <a:ln w="12700" cap="flat">
              <a:solidFill>
                <a:srgbClr val="C0C0C0"/>
              </a:solidFill>
              <a:prstDash val="solid"/>
              <a:miter lim="400000"/>
            </a:ln>
          </a:insideH>
          <a:insideV>
            <a:ln w="12700" cap="flat">
              <a:solidFill>
                <a:srgbClr val="C0C0C0"/>
              </a:solidFill>
              <a:prstDash val="solid"/>
              <a:miter lim="400000"/>
            </a:ln>
          </a:insideV>
        </a:tcBdr>
        <a:fill>
          <a:noFill/>
        </a:fill>
      </a:tcStyle>
    </a:wholeTbl>
    <a:band2H>
      <a:tcTxStyle b="def" i="def"/>
      <a:tcStyle>
        <a:tcBdr/>
        <a:fill>
          <a:solidFill>
            <a:srgbClr val="747676">
              <a:alpha val="63790"/>
            </a:srgbClr>
          </a:solidFill>
        </a:fill>
      </a:tcStyle>
    </a:band2H>
    <a:firstCol>
      <a:tcTxStyle b="on" i="off">
        <a:fontRef idx="minor">
          <a:srgbClr val="FFFFFF"/>
        </a:fontRef>
        <a:srgbClr val="FFFFFF"/>
      </a:tcTxStyle>
      <a:tcStyle>
        <a:tcBdr>
          <a:left>
            <a:ln w="12700" cap="flat">
              <a:solidFill>
                <a:srgbClr val="A6AAA9"/>
              </a:solidFill>
              <a:prstDash val="solid"/>
              <a:miter lim="400000"/>
            </a:ln>
          </a:left>
          <a:right>
            <a:ln w="12700" cap="flat">
              <a:solidFill>
                <a:srgbClr val="C0C0C0"/>
              </a:solidFill>
              <a:prstDash val="solid"/>
              <a:miter lim="400000"/>
            </a:ln>
          </a:right>
          <a:top>
            <a:ln w="12700" cap="flat">
              <a:solidFill>
                <a:srgbClr val="C0C0C0"/>
              </a:solidFill>
              <a:prstDash val="solid"/>
              <a:miter lim="400000"/>
            </a:ln>
          </a:top>
          <a:bottom>
            <a:ln w="12700" cap="flat">
              <a:solidFill>
                <a:srgbClr val="C0C0C0"/>
              </a:solidFill>
              <a:prstDash val="solid"/>
              <a:miter lim="400000"/>
            </a:ln>
          </a:bottom>
          <a:insideH>
            <a:ln w="12700" cap="flat">
              <a:solidFill>
                <a:srgbClr val="C0C0C0"/>
              </a:solidFill>
              <a:prstDash val="solid"/>
              <a:miter lim="400000"/>
            </a:ln>
          </a:insideH>
          <a:insideV>
            <a:ln w="12700" cap="flat">
              <a:solidFill>
                <a:srgbClr val="C0C0C0"/>
              </a:solidFill>
              <a:prstDash val="solid"/>
              <a:miter lim="400000"/>
            </a:ln>
          </a:insideV>
        </a:tcBdr>
        <a:fill>
          <a:solidFill>
            <a:srgbClr val="98195F"/>
          </a:solidFill>
        </a:fill>
      </a:tcStyle>
    </a:firstCol>
    <a:lastRow>
      <a:tcTxStyle b="on" i="off">
        <a:fontRef idx="minor">
          <a:srgbClr val="FFFFFF"/>
        </a:fontRef>
        <a:srgbClr val="FFFFFF"/>
      </a:tcTxStyle>
      <a:tcStyle>
        <a:tcBdr>
          <a:left>
            <a:ln w="12700" cap="flat">
              <a:solidFill>
                <a:srgbClr val="A9A9A9"/>
              </a:solidFill>
              <a:prstDash val="solid"/>
              <a:miter lim="400000"/>
            </a:ln>
          </a:left>
          <a:right>
            <a:ln w="12700" cap="flat">
              <a:solidFill>
                <a:srgbClr val="A9A9A9"/>
              </a:solidFill>
              <a:prstDash val="solid"/>
              <a:miter lim="400000"/>
            </a:ln>
          </a:right>
          <a:top>
            <a:ln w="38100" cap="flat">
              <a:solidFill>
                <a:schemeClr val="accent6"/>
              </a:solidFill>
              <a:prstDash val="solid"/>
              <a:miter lim="400000"/>
            </a:ln>
          </a:top>
          <a:bottom>
            <a:ln w="12700" cap="flat">
              <a:solidFill>
                <a:srgbClr val="A6AAA9"/>
              </a:solidFill>
              <a:prstDash val="solid"/>
              <a:miter lim="400000"/>
            </a:ln>
          </a:bottom>
          <a:insideH>
            <a:ln w="12700" cap="flat">
              <a:solidFill>
                <a:srgbClr val="A9A9A9"/>
              </a:solidFill>
              <a:prstDash val="solid"/>
              <a:miter lim="400000"/>
            </a:ln>
          </a:insideH>
          <a:insideV>
            <a:ln w="12700" cap="flat">
              <a:solidFill>
                <a:srgbClr val="A9A9A9"/>
              </a:solidFill>
              <a:prstDash val="solid"/>
              <a:miter lim="400000"/>
            </a:ln>
          </a:insideV>
        </a:tcBdr>
        <a:fill>
          <a:noFill/>
        </a:fill>
      </a:tcStyle>
    </a:lastRow>
    <a:firstRow>
      <a:tcTxStyle b="on" i="off">
        <a:fontRef idx="minor">
          <a:srgbClr val="FFFFFF"/>
        </a:fontRef>
        <a:srgbClr val="FFFFFF"/>
      </a:tcTxStyle>
      <a:tcStyle>
        <a:tcBdr>
          <a:left>
            <a:ln w="12700" cap="flat">
              <a:solidFill>
                <a:srgbClr val="C0C0C0"/>
              </a:solidFill>
              <a:prstDash val="solid"/>
              <a:miter lim="400000"/>
            </a:ln>
          </a:left>
          <a:right>
            <a:ln w="12700" cap="flat">
              <a:solidFill>
                <a:srgbClr val="C0C0C0"/>
              </a:solidFill>
              <a:prstDash val="solid"/>
              <a:miter lim="400000"/>
            </a:ln>
          </a:right>
          <a:top>
            <a:ln w="12700" cap="flat">
              <a:solidFill>
                <a:srgbClr val="A6AAA9"/>
              </a:solidFill>
              <a:prstDash val="solid"/>
              <a:miter lim="400000"/>
            </a:ln>
          </a:top>
          <a:bottom>
            <a:ln w="12700" cap="flat">
              <a:solidFill>
                <a:srgbClr val="C0C0C0"/>
              </a:solidFill>
              <a:prstDash val="solid"/>
              <a:miter lim="400000"/>
            </a:ln>
          </a:bottom>
          <a:insideH>
            <a:ln w="12700" cap="flat">
              <a:solidFill>
                <a:srgbClr val="C0C0C0"/>
              </a:solidFill>
              <a:prstDash val="solid"/>
              <a:miter lim="400000"/>
            </a:ln>
          </a:insideH>
          <a:insideV>
            <a:ln w="12700" cap="flat">
              <a:solidFill>
                <a:srgbClr val="C0C0C0"/>
              </a:solidFill>
              <a:prstDash val="solid"/>
              <a:miter lim="400000"/>
            </a:ln>
          </a:insideV>
        </a:tcBdr>
        <a:fill>
          <a:solidFill>
            <a:srgbClr val="650E48"/>
          </a:solidFill>
        </a:fill>
      </a:tcStyle>
    </a:firstRow>
  </a:tblStyle>
  <a:tblStyle styleId="{2708684C-4D16-4618-839F-0558EEFCDFE6}" styleName="">
    <a:tblBg/>
    <a:wholeTbl>
      <a:tcTxStyle b="off" i="off">
        <a:fontRef idx="minor">
          <a:srgbClr val="FFFFFF"/>
        </a:fontRef>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noFill/>
        </a:fill>
      </a:tcStyle>
    </a:wholeTbl>
    <a:band2H>
      <a:tcTxStyle b="def" i="def"/>
      <a:tcStyle>
        <a:tcBdr/>
        <a:fill>
          <a:solidFill>
            <a:srgbClr val="747676">
              <a:alpha val="64000"/>
            </a:srgbClr>
          </a:solidFill>
        </a:fill>
      </a:tcStyle>
    </a:band2H>
    <a:firstCol>
      <a:tcTxStyle b="on" i="off">
        <a:fontRef idx="minor">
          <a:srgbClr val="FFFFFF"/>
        </a:fontRef>
        <a:srgbClr val="FFFFFF"/>
      </a:tcTxStyle>
      <a:tcStyle>
        <a:tcBdr>
          <a:left>
            <a:ln w="12700" cap="flat">
              <a:solidFill>
                <a:srgbClr val="A9A9A9"/>
              </a:solidFill>
              <a:prstDash val="solid"/>
              <a:miter lim="400000"/>
            </a:ln>
          </a:left>
          <a:right>
            <a:ln w="381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262727"/>
          </a:solidFill>
        </a:fill>
      </a:tcStyle>
    </a:firstCol>
    <a:lastRow>
      <a:tcTxStyle b="on" i="off">
        <a:fontRef idx="minor">
          <a:srgbClr val="FFFFFF"/>
        </a:fontRef>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38100" cap="flat">
              <a:solidFill>
                <a:srgbClr val="FFFFFF"/>
              </a:solidFill>
              <a:prstDash val="solid"/>
              <a:miter lim="400000"/>
            </a:ln>
          </a:top>
          <a:bottom>
            <a:ln w="12700" cap="flat">
              <a:solidFill>
                <a:srgbClr val="A9A9A9"/>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noFill/>
        </a:fill>
      </a:tcStyle>
    </a:lastRow>
    <a:firstRow>
      <a:tcTxStyle b="on" i="off">
        <a:fontRef idx="minor">
          <a:srgbClr val="FFFFFF"/>
        </a:fontRef>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A9A9A9"/>
              </a:solidFill>
              <a:prstDash val="solid"/>
              <a:miter lim="400000"/>
            </a:ln>
          </a:top>
          <a:bottom>
            <a:ln w="381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42424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s>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148" name="Shape 148"/>
          <p:cNvSpPr/>
          <p:nvPr>
            <p:ph type="sldImg"/>
          </p:nvPr>
        </p:nvSpPr>
        <p:spPr>
          <a:xfrm>
            <a:off x="1143000" y="685800"/>
            <a:ext cx="4572000" cy="3429000"/>
          </a:xfrm>
          <a:prstGeom prst="rect">
            <a:avLst/>
          </a:prstGeom>
        </p:spPr>
        <p:txBody>
          <a:bodyPr/>
          <a:lstStyle/>
          <a:p>
            <a:pPr/>
          </a:p>
        </p:txBody>
      </p:sp>
      <p:sp>
        <p:nvSpPr>
          <p:cNvPr id="149" name="Shape 149"/>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defTabSz="457200" latinLnBrk="0">
      <a:lnSpc>
        <a:spcPct val="117999"/>
      </a:lnSpc>
      <a:defRPr sz="2200">
        <a:latin typeface="+mn-lt"/>
        <a:ea typeface="+mn-ea"/>
        <a:cs typeface="+mn-cs"/>
        <a:sym typeface="Helvetica Neue"/>
      </a:defRPr>
    </a:lvl1pPr>
    <a:lvl2pPr indent="228600" defTabSz="457200" latinLnBrk="0">
      <a:lnSpc>
        <a:spcPct val="117999"/>
      </a:lnSpc>
      <a:defRPr sz="2200">
        <a:latin typeface="+mn-lt"/>
        <a:ea typeface="+mn-ea"/>
        <a:cs typeface="+mn-cs"/>
        <a:sym typeface="Helvetica Neue"/>
      </a:defRPr>
    </a:lvl2pPr>
    <a:lvl3pPr indent="457200" defTabSz="457200" latinLnBrk="0">
      <a:lnSpc>
        <a:spcPct val="117999"/>
      </a:lnSpc>
      <a:defRPr sz="2200">
        <a:latin typeface="+mn-lt"/>
        <a:ea typeface="+mn-ea"/>
        <a:cs typeface="+mn-cs"/>
        <a:sym typeface="Helvetica Neue"/>
      </a:defRPr>
    </a:lvl3pPr>
    <a:lvl4pPr indent="685800" defTabSz="457200" latinLnBrk="0">
      <a:lnSpc>
        <a:spcPct val="117999"/>
      </a:lnSpc>
      <a:defRPr sz="2200">
        <a:latin typeface="+mn-lt"/>
        <a:ea typeface="+mn-ea"/>
        <a:cs typeface="+mn-cs"/>
        <a:sym typeface="Helvetica Neue"/>
      </a:defRPr>
    </a:lvl4pPr>
    <a:lvl5pPr indent="914400" defTabSz="457200" latinLnBrk="0">
      <a:lnSpc>
        <a:spcPct val="117999"/>
      </a:lnSpc>
      <a:defRPr sz="2200">
        <a:latin typeface="+mn-lt"/>
        <a:ea typeface="+mn-ea"/>
        <a:cs typeface="+mn-cs"/>
        <a:sym typeface="Helvetica Neue"/>
      </a:defRPr>
    </a:lvl5pPr>
    <a:lvl6pPr indent="1143000" defTabSz="457200" latinLnBrk="0">
      <a:lnSpc>
        <a:spcPct val="117999"/>
      </a:lnSpc>
      <a:defRPr sz="2200">
        <a:latin typeface="+mn-lt"/>
        <a:ea typeface="+mn-ea"/>
        <a:cs typeface="+mn-cs"/>
        <a:sym typeface="Helvetica Neue"/>
      </a:defRPr>
    </a:lvl6pPr>
    <a:lvl7pPr indent="1371600" defTabSz="457200" latinLnBrk="0">
      <a:lnSpc>
        <a:spcPct val="117999"/>
      </a:lnSpc>
      <a:defRPr sz="2200">
        <a:latin typeface="+mn-lt"/>
        <a:ea typeface="+mn-ea"/>
        <a:cs typeface="+mn-cs"/>
        <a:sym typeface="Helvetica Neue"/>
      </a:defRPr>
    </a:lvl7pPr>
    <a:lvl8pPr indent="1600200" defTabSz="457200" latinLnBrk="0">
      <a:lnSpc>
        <a:spcPct val="117999"/>
      </a:lnSpc>
      <a:defRPr sz="2200">
        <a:latin typeface="+mn-lt"/>
        <a:ea typeface="+mn-ea"/>
        <a:cs typeface="+mn-cs"/>
        <a:sym typeface="Helvetica Neue"/>
      </a:defRPr>
    </a:lvl8pPr>
    <a:lvl9pPr indent="1828800" defTabSz="457200" latinLnBrk="0">
      <a:lnSpc>
        <a:spcPct val="117999"/>
      </a:lnSpc>
      <a:defRPr sz="2200">
        <a:latin typeface="+mn-lt"/>
        <a:ea typeface="+mn-ea"/>
        <a:cs typeface="+mn-cs"/>
        <a:sym typeface="Helvetica Neue"/>
      </a:defRPr>
    </a:lvl9pPr>
  </p:notesStyle>
</p:notesMaster>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itle" showMasterSp="1" showMasterPhAnim="1">
  <p:cSld name="Title">
    <p:spTree>
      <p:nvGrpSpPr>
        <p:cNvPr id="1" name=""/>
        <p:cNvGrpSpPr/>
        <p:nvPr/>
      </p:nvGrpSpPr>
      <p:grpSpPr>
        <a:xfrm>
          <a:off x="0" y="0"/>
          <a:ext cx="0" cy="0"/>
          <a:chOff x="0" y="0"/>
          <a:chExt cx="0" cy="0"/>
        </a:xfrm>
      </p:grpSpPr>
      <p:sp>
        <p:nvSpPr>
          <p:cNvPr id="11" name="Author and Date"/>
          <p:cNvSpPr txBox="1"/>
          <p:nvPr>
            <p:ph type="body" sz="quarter" idx="21" hasCustomPrompt="1"/>
          </p:nvPr>
        </p:nvSpPr>
        <p:spPr>
          <a:xfrm>
            <a:off x="1206498" y="11839048"/>
            <a:ext cx="21971003" cy="636979"/>
          </a:xfrm>
          <a:prstGeom prst="rect">
            <a:avLst/>
          </a:prstGeom>
        </p:spPr>
        <p:txBody>
          <a:bodyPr lIns="45719" tIns="45719" rIns="45719" bIns="45719" anchor="b"/>
          <a:lstStyle>
            <a:lvl1pPr marL="0" indent="0" defTabSz="825500">
              <a:lnSpc>
                <a:spcPct val="100000"/>
              </a:lnSpc>
              <a:spcBef>
                <a:spcPts val="0"/>
              </a:spcBef>
              <a:buSzTx/>
              <a:buNone/>
              <a:defRPr b="1" sz="3600"/>
            </a:lvl1pPr>
          </a:lstStyle>
          <a:p>
            <a:pPr/>
            <a:r>
              <a:t>Author and Date</a:t>
            </a:r>
          </a:p>
        </p:txBody>
      </p:sp>
      <p:sp>
        <p:nvSpPr>
          <p:cNvPr id="12" name="Presentation Title"/>
          <p:cNvSpPr txBox="1"/>
          <p:nvPr>
            <p:ph type="title" hasCustomPrompt="1"/>
          </p:nvPr>
        </p:nvSpPr>
        <p:spPr>
          <a:xfrm>
            <a:off x="1206496" y="2574991"/>
            <a:ext cx="21971004" cy="4648201"/>
          </a:xfrm>
          <a:prstGeom prst="rect">
            <a:avLst/>
          </a:prstGeom>
        </p:spPr>
        <p:txBody>
          <a:bodyPr anchor="b"/>
          <a:lstStyle>
            <a:lvl1pPr>
              <a:defRPr spc="-232" sz="11600"/>
            </a:lvl1pPr>
          </a:lstStyle>
          <a:p>
            <a:pPr/>
            <a:r>
              <a:t>Presentation Title</a:t>
            </a:r>
          </a:p>
        </p:txBody>
      </p:sp>
      <p:sp>
        <p:nvSpPr>
          <p:cNvPr id="13" name="Body Level One…"/>
          <p:cNvSpPr txBox="1"/>
          <p:nvPr>
            <p:ph type="body" sz="quarter" idx="1" hasCustomPrompt="1"/>
          </p:nvPr>
        </p:nvSpPr>
        <p:spPr>
          <a:xfrm>
            <a:off x="1206500" y="7196865"/>
            <a:ext cx="21971000" cy="1905001"/>
          </a:xfrm>
          <a:prstGeom prst="rect">
            <a:avLst/>
          </a:prstGeom>
        </p:spPr>
        <p:txBody>
          <a:bodyPr/>
          <a:lstStyle>
            <a:lvl1pPr marL="0" indent="0" defTabSz="825500">
              <a:lnSpc>
                <a:spcPct val="100000"/>
              </a:lnSpc>
              <a:spcBef>
                <a:spcPts val="0"/>
              </a:spcBef>
              <a:buSzTx/>
              <a:buNone/>
              <a:defRPr b="1" sz="5500"/>
            </a:lvl1pPr>
            <a:lvl2pPr marL="0" indent="457200" defTabSz="825500">
              <a:lnSpc>
                <a:spcPct val="100000"/>
              </a:lnSpc>
              <a:spcBef>
                <a:spcPts val="0"/>
              </a:spcBef>
              <a:buSzTx/>
              <a:buNone/>
              <a:defRPr b="1" sz="5500"/>
            </a:lvl2pPr>
            <a:lvl3pPr marL="0" indent="914400" defTabSz="825500">
              <a:lnSpc>
                <a:spcPct val="100000"/>
              </a:lnSpc>
              <a:spcBef>
                <a:spcPts val="0"/>
              </a:spcBef>
              <a:buSzTx/>
              <a:buNone/>
              <a:defRPr b="1" sz="5500"/>
            </a:lvl3pPr>
            <a:lvl4pPr marL="0" indent="1371600" defTabSz="825500">
              <a:lnSpc>
                <a:spcPct val="100000"/>
              </a:lnSpc>
              <a:spcBef>
                <a:spcPts val="0"/>
              </a:spcBef>
              <a:buSzTx/>
              <a:buNone/>
              <a:defRPr b="1" sz="5500"/>
            </a:lvl4pPr>
            <a:lvl5pPr marL="0" indent="1828800" defTabSz="825500">
              <a:lnSpc>
                <a:spcPct val="100000"/>
              </a:lnSpc>
              <a:spcBef>
                <a:spcPts val="0"/>
              </a:spcBef>
              <a:buSzTx/>
              <a:buNone/>
              <a:defRPr b="1" sz="5500"/>
            </a:lvl5pPr>
          </a:lstStyle>
          <a:p>
            <a:pPr/>
            <a:r>
              <a:t>Presentation Subtitle</a:t>
            </a:r>
          </a:p>
          <a:p>
            <a:pPr lvl="1"/>
            <a:r>
              <a:t/>
            </a:r>
          </a:p>
          <a:p>
            <a:pPr lvl="2"/>
            <a:r>
              <a:t/>
            </a:r>
          </a:p>
          <a:p>
            <a:pPr lvl="3"/>
            <a:r>
              <a:t/>
            </a:r>
          </a:p>
          <a:p>
            <a:pPr lvl="4"/>
            <a:r>
              <a:t/>
            </a:r>
          </a:p>
        </p:txBody>
      </p:sp>
      <p:sp>
        <p:nvSpPr>
          <p:cNvPr id="14" name="Slide Number"/>
          <p:cNvSpPr txBox="1"/>
          <p:nvPr>
            <p:ph type="sldNum" sz="quarter" idx="2"/>
          </p:nvPr>
        </p:nvSpPr>
        <p:spPr>
          <a:xfrm>
            <a:off x="12007748" y="13080999"/>
            <a:ext cx="368504" cy="374600"/>
          </a:xfrm>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0.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Statement">
    <p:spTree>
      <p:nvGrpSpPr>
        <p:cNvPr id="1" name=""/>
        <p:cNvGrpSpPr/>
        <p:nvPr/>
      </p:nvGrpSpPr>
      <p:grpSpPr>
        <a:xfrm>
          <a:off x="0" y="0"/>
          <a:ext cx="0" cy="0"/>
          <a:chOff x="0" y="0"/>
          <a:chExt cx="0" cy="0"/>
        </a:xfrm>
      </p:grpSpPr>
      <p:sp>
        <p:nvSpPr>
          <p:cNvPr id="98" name="Body Level One…"/>
          <p:cNvSpPr txBox="1"/>
          <p:nvPr>
            <p:ph type="body" sz="half" idx="1" hasCustomPrompt="1"/>
          </p:nvPr>
        </p:nvSpPr>
        <p:spPr>
          <a:xfrm>
            <a:off x="1206500" y="4920843"/>
            <a:ext cx="21971000" cy="3874314"/>
          </a:xfrm>
          <a:prstGeom prst="rect">
            <a:avLst/>
          </a:prstGeom>
        </p:spPr>
        <p:txBody>
          <a:bodyPr anchor="ctr"/>
          <a:lstStyle>
            <a:lvl1pPr marL="0" indent="0" algn="ctr">
              <a:lnSpc>
                <a:spcPct val="80000"/>
              </a:lnSpc>
              <a:spcBef>
                <a:spcPts val="0"/>
              </a:spcBef>
              <a:buSzTx/>
              <a:buNone/>
              <a:defRPr spc="-232" sz="11600">
                <a:latin typeface="Helvetica Neue Medium"/>
                <a:ea typeface="Helvetica Neue Medium"/>
                <a:cs typeface="Helvetica Neue Medium"/>
                <a:sym typeface="Helvetica Neue Medium"/>
              </a:defRPr>
            </a:lvl1pPr>
            <a:lvl2pPr marL="0" indent="457200" algn="ctr">
              <a:lnSpc>
                <a:spcPct val="80000"/>
              </a:lnSpc>
              <a:spcBef>
                <a:spcPts val="0"/>
              </a:spcBef>
              <a:buSzTx/>
              <a:buNone/>
              <a:defRPr spc="-232" sz="11600">
                <a:latin typeface="Helvetica Neue Medium"/>
                <a:ea typeface="Helvetica Neue Medium"/>
                <a:cs typeface="Helvetica Neue Medium"/>
                <a:sym typeface="Helvetica Neue Medium"/>
              </a:defRPr>
            </a:lvl2pPr>
            <a:lvl3pPr marL="0" indent="914400" algn="ctr">
              <a:lnSpc>
                <a:spcPct val="80000"/>
              </a:lnSpc>
              <a:spcBef>
                <a:spcPts val="0"/>
              </a:spcBef>
              <a:buSzTx/>
              <a:buNone/>
              <a:defRPr spc="-232" sz="11600">
                <a:latin typeface="Helvetica Neue Medium"/>
                <a:ea typeface="Helvetica Neue Medium"/>
                <a:cs typeface="Helvetica Neue Medium"/>
                <a:sym typeface="Helvetica Neue Medium"/>
              </a:defRPr>
            </a:lvl3pPr>
            <a:lvl4pPr marL="0" indent="1371600" algn="ctr">
              <a:lnSpc>
                <a:spcPct val="80000"/>
              </a:lnSpc>
              <a:spcBef>
                <a:spcPts val="0"/>
              </a:spcBef>
              <a:buSzTx/>
              <a:buNone/>
              <a:defRPr spc="-232" sz="11600">
                <a:latin typeface="Helvetica Neue Medium"/>
                <a:ea typeface="Helvetica Neue Medium"/>
                <a:cs typeface="Helvetica Neue Medium"/>
                <a:sym typeface="Helvetica Neue Medium"/>
              </a:defRPr>
            </a:lvl4pPr>
            <a:lvl5pPr marL="0" indent="1828800" algn="ctr">
              <a:lnSpc>
                <a:spcPct val="80000"/>
              </a:lnSpc>
              <a:spcBef>
                <a:spcPts val="0"/>
              </a:spcBef>
              <a:buSzTx/>
              <a:buNone/>
              <a:defRPr spc="-232" sz="11600">
                <a:latin typeface="Helvetica Neue Medium"/>
                <a:ea typeface="Helvetica Neue Medium"/>
                <a:cs typeface="Helvetica Neue Medium"/>
                <a:sym typeface="Helvetica Neue Medium"/>
              </a:defRPr>
            </a:lvl5pPr>
          </a:lstStyle>
          <a:p>
            <a:pPr/>
            <a:r>
              <a:t>Statement</a:t>
            </a:r>
          </a:p>
          <a:p>
            <a:pPr lvl="1"/>
            <a:r>
              <a:t/>
            </a:r>
          </a:p>
          <a:p>
            <a:pPr lvl="2"/>
            <a:r>
              <a:t/>
            </a:r>
          </a:p>
          <a:p>
            <a:pPr lvl="3"/>
            <a:r>
              <a:t/>
            </a:r>
          </a:p>
          <a:p>
            <a:pPr lvl="4"/>
            <a:r>
              <a:t/>
            </a:r>
          </a:p>
        </p:txBody>
      </p:sp>
      <p:sp>
        <p:nvSpPr>
          <p:cNvPr id="99"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Big Fact">
    <p:spTree>
      <p:nvGrpSpPr>
        <p:cNvPr id="1" name=""/>
        <p:cNvGrpSpPr/>
        <p:nvPr/>
      </p:nvGrpSpPr>
      <p:grpSpPr>
        <a:xfrm>
          <a:off x="0" y="0"/>
          <a:ext cx="0" cy="0"/>
          <a:chOff x="0" y="0"/>
          <a:chExt cx="0" cy="0"/>
        </a:xfrm>
      </p:grpSpPr>
      <p:sp>
        <p:nvSpPr>
          <p:cNvPr id="106" name="Fact information"/>
          <p:cNvSpPr txBox="1"/>
          <p:nvPr>
            <p:ph type="body" sz="quarter" idx="21" hasCustomPrompt="1"/>
          </p:nvPr>
        </p:nvSpPr>
        <p:spPr>
          <a:xfrm>
            <a:off x="1206500" y="8262180"/>
            <a:ext cx="21971000" cy="934780"/>
          </a:xfrm>
          <a:prstGeom prst="rect">
            <a:avLst/>
          </a:prstGeom>
        </p:spPr>
        <p:txBody>
          <a:bodyPr lIns="45719" tIns="45719" rIns="45719" bIns="45719"/>
          <a:lstStyle>
            <a:lvl1pPr marL="0" indent="0" algn="ctr" defTabSz="825500">
              <a:lnSpc>
                <a:spcPct val="100000"/>
              </a:lnSpc>
              <a:spcBef>
                <a:spcPts val="0"/>
              </a:spcBef>
              <a:buSzTx/>
              <a:buNone/>
              <a:defRPr b="1" sz="5500"/>
            </a:lvl1pPr>
          </a:lstStyle>
          <a:p>
            <a:pPr/>
            <a:r>
              <a:t>Fact information</a:t>
            </a:r>
          </a:p>
        </p:txBody>
      </p:sp>
      <p:sp>
        <p:nvSpPr>
          <p:cNvPr id="107" name="Body Level One…"/>
          <p:cNvSpPr txBox="1"/>
          <p:nvPr>
            <p:ph type="body" idx="1" hasCustomPrompt="1"/>
          </p:nvPr>
        </p:nvSpPr>
        <p:spPr>
          <a:xfrm>
            <a:off x="1206500" y="935258"/>
            <a:ext cx="21971000" cy="7359063"/>
          </a:xfrm>
          <a:prstGeom prst="rect">
            <a:avLst/>
          </a:prstGeom>
        </p:spPr>
        <p:txBody>
          <a:bodyPr anchor="b"/>
          <a:lstStyle>
            <a:lvl1pPr marL="0" indent="0" algn="ctr">
              <a:lnSpc>
                <a:spcPct val="80000"/>
              </a:lnSpc>
              <a:spcBef>
                <a:spcPts val="0"/>
              </a:spcBef>
              <a:buSzTx/>
              <a:buNone/>
              <a:defRPr b="1" spc="-250" sz="25000"/>
            </a:lvl1pPr>
            <a:lvl2pPr marL="0" indent="457200" algn="ctr">
              <a:lnSpc>
                <a:spcPct val="80000"/>
              </a:lnSpc>
              <a:spcBef>
                <a:spcPts val="0"/>
              </a:spcBef>
              <a:buSzTx/>
              <a:buNone/>
              <a:defRPr b="1" spc="-250" sz="25000"/>
            </a:lvl2pPr>
            <a:lvl3pPr marL="0" indent="914400" algn="ctr">
              <a:lnSpc>
                <a:spcPct val="80000"/>
              </a:lnSpc>
              <a:spcBef>
                <a:spcPts val="0"/>
              </a:spcBef>
              <a:buSzTx/>
              <a:buNone/>
              <a:defRPr b="1" spc="-250" sz="25000"/>
            </a:lvl3pPr>
            <a:lvl4pPr marL="0" indent="1371600" algn="ctr">
              <a:lnSpc>
                <a:spcPct val="80000"/>
              </a:lnSpc>
              <a:spcBef>
                <a:spcPts val="0"/>
              </a:spcBef>
              <a:buSzTx/>
              <a:buNone/>
              <a:defRPr b="1" spc="-250" sz="25000"/>
            </a:lvl4pPr>
            <a:lvl5pPr marL="0" indent="1828800" algn="ctr">
              <a:lnSpc>
                <a:spcPct val="80000"/>
              </a:lnSpc>
              <a:spcBef>
                <a:spcPts val="0"/>
              </a:spcBef>
              <a:buSzTx/>
              <a:buNone/>
              <a:defRPr b="1" spc="-250" sz="25000"/>
            </a:lvl5pPr>
          </a:lstStyle>
          <a:p>
            <a:pPr/>
            <a:r>
              <a:t>100%</a:t>
            </a:r>
          </a:p>
          <a:p>
            <a:pPr lvl="1"/>
            <a:r>
              <a:t/>
            </a:r>
          </a:p>
          <a:p>
            <a:pPr lvl="2"/>
            <a:r>
              <a:t/>
            </a:r>
          </a:p>
          <a:p>
            <a:pPr lvl="3"/>
            <a:r>
              <a:t/>
            </a:r>
          </a:p>
          <a:p>
            <a:pPr lvl="4"/>
            <a:r>
              <a:t/>
            </a:r>
          </a:p>
        </p:txBody>
      </p:sp>
      <p:sp>
        <p:nvSpPr>
          <p:cNvPr id="108"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Quote">
    <p:spTree>
      <p:nvGrpSpPr>
        <p:cNvPr id="1" name=""/>
        <p:cNvGrpSpPr/>
        <p:nvPr/>
      </p:nvGrpSpPr>
      <p:grpSpPr>
        <a:xfrm>
          <a:off x="0" y="0"/>
          <a:ext cx="0" cy="0"/>
          <a:chOff x="0" y="0"/>
          <a:chExt cx="0" cy="0"/>
        </a:xfrm>
      </p:grpSpPr>
      <p:sp>
        <p:nvSpPr>
          <p:cNvPr id="115" name="Attribution"/>
          <p:cNvSpPr txBox="1"/>
          <p:nvPr>
            <p:ph type="body" sz="quarter" idx="21" hasCustomPrompt="1"/>
          </p:nvPr>
        </p:nvSpPr>
        <p:spPr>
          <a:xfrm>
            <a:off x="2480825" y="10675453"/>
            <a:ext cx="20149252" cy="636979"/>
          </a:xfrm>
          <a:prstGeom prst="rect">
            <a:avLst/>
          </a:prstGeom>
        </p:spPr>
        <p:txBody>
          <a:bodyPr lIns="45719" tIns="45719" rIns="45719" bIns="45719"/>
          <a:lstStyle>
            <a:lvl1pPr marL="0" indent="0" defTabSz="825500">
              <a:lnSpc>
                <a:spcPct val="100000"/>
              </a:lnSpc>
              <a:spcBef>
                <a:spcPts val="0"/>
              </a:spcBef>
              <a:buSzTx/>
              <a:buNone/>
              <a:defRPr b="1" sz="3600"/>
            </a:lvl1pPr>
          </a:lstStyle>
          <a:p>
            <a:pPr/>
            <a:r>
              <a:t>Attribution</a:t>
            </a:r>
          </a:p>
        </p:txBody>
      </p:sp>
      <p:sp>
        <p:nvSpPr>
          <p:cNvPr id="116" name="Body Level One…"/>
          <p:cNvSpPr txBox="1"/>
          <p:nvPr>
            <p:ph type="body" sz="half" idx="1" hasCustomPrompt="1"/>
          </p:nvPr>
        </p:nvSpPr>
        <p:spPr>
          <a:xfrm>
            <a:off x="1753923" y="4939860"/>
            <a:ext cx="20876154" cy="3836280"/>
          </a:xfrm>
          <a:prstGeom prst="rect">
            <a:avLst/>
          </a:prstGeom>
        </p:spPr>
        <p:txBody>
          <a:bodyPr anchor="ctr"/>
          <a:lstStyle>
            <a:lvl1pPr marL="638923" indent="-469900">
              <a:spcBef>
                <a:spcPts val="0"/>
              </a:spcBef>
              <a:buSzTx/>
              <a:buNone/>
              <a:defRPr spc="-170" sz="8500">
                <a:latin typeface="Helvetica Neue Medium"/>
                <a:ea typeface="Helvetica Neue Medium"/>
                <a:cs typeface="Helvetica Neue Medium"/>
                <a:sym typeface="Helvetica Neue Medium"/>
              </a:defRPr>
            </a:lvl1pPr>
            <a:lvl2pPr marL="638923" indent="-12700">
              <a:spcBef>
                <a:spcPts val="0"/>
              </a:spcBef>
              <a:buSzTx/>
              <a:buNone/>
              <a:defRPr spc="-170" sz="8500">
                <a:latin typeface="Helvetica Neue Medium"/>
                <a:ea typeface="Helvetica Neue Medium"/>
                <a:cs typeface="Helvetica Neue Medium"/>
                <a:sym typeface="Helvetica Neue Medium"/>
              </a:defRPr>
            </a:lvl2pPr>
            <a:lvl3pPr marL="638923" indent="444500">
              <a:spcBef>
                <a:spcPts val="0"/>
              </a:spcBef>
              <a:buSzTx/>
              <a:buNone/>
              <a:defRPr spc="-170" sz="8500">
                <a:latin typeface="Helvetica Neue Medium"/>
                <a:ea typeface="Helvetica Neue Medium"/>
                <a:cs typeface="Helvetica Neue Medium"/>
                <a:sym typeface="Helvetica Neue Medium"/>
              </a:defRPr>
            </a:lvl3pPr>
            <a:lvl4pPr marL="638923" indent="901700">
              <a:spcBef>
                <a:spcPts val="0"/>
              </a:spcBef>
              <a:buSzTx/>
              <a:buNone/>
              <a:defRPr spc="-170" sz="8500">
                <a:latin typeface="Helvetica Neue Medium"/>
                <a:ea typeface="Helvetica Neue Medium"/>
                <a:cs typeface="Helvetica Neue Medium"/>
                <a:sym typeface="Helvetica Neue Medium"/>
              </a:defRPr>
            </a:lvl4pPr>
            <a:lvl5pPr marL="638923" indent="1358900">
              <a:spcBef>
                <a:spcPts val="0"/>
              </a:spcBef>
              <a:buSzTx/>
              <a:buNone/>
              <a:defRPr spc="-170" sz="8500">
                <a:latin typeface="Helvetica Neue Medium"/>
                <a:ea typeface="Helvetica Neue Medium"/>
                <a:cs typeface="Helvetica Neue Medium"/>
                <a:sym typeface="Helvetica Neue Medium"/>
              </a:defRPr>
            </a:lvl5pPr>
          </a:lstStyle>
          <a:p>
            <a:pPr/>
            <a:r>
              <a:t>“Notable Quote”</a:t>
            </a:r>
          </a:p>
          <a:p>
            <a:pPr lvl="1"/>
            <a:r>
              <a:t/>
            </a:r>
          </a:p>
          <a:p>
            <a:pPr lvl="2"/>
            <a:r>
              <a:t/>
            </a:r>
          </a:p>
          <a:p>
            <a:pPr lvl="3"/>
            <a:r>
              <a:t/>
            </a:r>
          </a:p>
          <a:p>
            <a:pPr lvl="4"/>
            <a:r>
              <a:t/>
            </a:r>
          </a:p>
        </p:txBody>
      </p:sp>
      <p:sp>
        <p:nvSpPr>
          <p:cNvPr id="117"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hoto - 3 Up">
    <p:spTree>
      <p:nvGrpSpPr>
        <p:cNvPr id="1" name=""/>
        <p:cNvGrpSpPr/>
        <p:nvPr/>
      </p:nvGrpSpPr>
      <p:grpSpPr>
        <a:xfrm>
          <a:off x="0" y="0"/>
          <a:ext cx="0" cy="0"/>
          <a:chOff x="0" y="0"/>
          <a:chExt cx="0" cy="0"/>
        </a:xfrm>
      </p:grpSpPr>
      <p:sp>
        <p:nvSpPr>
          <p:cNvPr id="124" name="862804876_960x639.jpg"/>
          <p:cNvSpPr/>
          <p:nvPr>
            <p:ph type="pic" sz="quarter" idx="21"/>
          </p:nvPr>
        </p:nvSpPr>
        <p:spPr>
          <a:xfrm>
            <a:off x="15430500" y="7085409"/>
            <a:ext cx="8128000" cy="5410201"/>
          </a:xfrm>
          <a:prstGeom prst="rect">
            <a:avLst/>
          </a:prstGeom>
        </p:spPr>
        <p:txBody>
          <a:bodyPr lIns="91439" tIns="45719" rIns="91439" bIns="45719">
            <a:noAutofit/>
          </a:bodyPr>
          <a:lstStyle/>
          <a:p>
            <a:pPr/>
          </a:p>
        </p:txBody>
      </p:sp>
      <p:sp>
        <p:nvSpPr>
          <p:cNvPr id="125" name="824910546_2681x1332.jpg"/>
          <p:cNvSpPr/>
          <p:nvPr>
            <p:ph type="pic" idx="22"/>
          </p:nvPr>
        </p:nvSpPr>
        <p:spPr>
          <a:xfrm>
            <a:off x="-2933700" y="1270000"/>
            <a:ext cx="22699133" cy="11277600"/>
          </a:xfrm>
          <a:prstGeom prst="rect">
            <a:avLst/>
          </a:prstGeom>
        </p:spPr>
        <p:txBody>
          <a:bodyPr lIns="91439" tIns="45719" rIns="91439" bIns="45719">
            <a:noAutofit/>
          </a:bodyPr>
          <a:lstStyle/>
          <a:p>
            <a:pPr/>
          </a:p>
        </p:txBody>
      </p:sp>
      <p:sp>
        <p:nvSpPr>
          <p:cNvPr id="126" name="575395635_960x639.jpg"/>
          <p:cNvSpPr/>
          <p:nvPr>
            <p:ph type="pic" sz="quarter" idx="23"/>
          </p:nvPr>
        </p:nvSpPr>
        <p:spPr>
          <a:xfrm>
            <a:off x="15430500" y="1270000"/>
            <a:ext cx="8128000" cy="5410200"/>
          </a:xfrm>
          <a:prstGeom prst="rect">
            <a:avLst/>
          </a:prstGeom>
        </p:spPr>
        <p:txBody>
          <a:bodyPr lIns="91439" tIns="45719" rIns="91439" bIns="45719">
            <a:noAutofit/>
          </a:bodyPr>
          <a:lstStyle/>
          <a:p>
            <a:pPr/>
          </a:p>
        </p:txBody>
      </p:sp>
      <p:sp>
        <p:nvSpPr>
          <p:cNvPr id="127"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hoto">
    <p:spTree>
      <p:nvGrpSpPr>
        <p:cNvPr id="1" name=""/>
        <p:cNvGrpSpPr/>
        <p:nvPr/>
      </p:nvGrpSpPr>
      <p:grpSpPr>
        <a:xfrm>
          <a:off x="0" y="0"/>
          <a:ext cx="0" cy="0"/>
          <a:chOff x="0" y="0"/>
          <a:chExt cx="0" cy="0"/>
        </a:xfrm>
      </p:grpSpPr>
      <p:sp>
        <p:nvSpPr>
          <p:cNvPr id="134" name="Image"/>
          <p:cNvSpPr/>
          <p:nvPr>
            <p:ph type="pic" idx="21"/>
          </p:nvPr>
        </p:nvSpPr>
        <p:spPr>
          <a:xfrm>
            <a:off x="-1511300" y="-3721100"/>
            <a:ext cx="28511500" cy="19030242"/>
          </a:xfrm>
          <a:prstGeom prst="rect">
            <a:avLst/>
          </a:prstGeom>
        </p:spPr>
        <p:txBody>
          <a:bodyPr lIns="91439" tIns="45719" rIns="91439" bIns="45719">
            <a:noAutofit/>
          </a:bodyPr>
          <a:lstStyle/>
          <a:p>
            <a:pPr/>
          </a:p>
        </p:txBody>
      </p:sp>
      <p:sp>
        <p:nvSpPr>
          <p:cNvPr id="13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Blank">
    <p:spTree>
      <p:nvGrpSpPr>
        <p:cNvPr id="1" name=""/>
        <p:cNvGrpSpPr/>
        <p:nvPr/>
      </p:nvGrpSpPr>
      <p:grpSpPr>
        <a:xfrm>
          <a:off x="0" y="0"/>
          <a:ext cx="0" cy="0"/>
          <a:chOff x="0" y="0"/>
          <a:chExt cx="0" cy="0"/>
        </a:xfrm>
      </p:grpSpPr>
      <p:sp>
        <p:nvSpPr>
          <p:cNvPr id="142"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amp; Photo">
    <p:spTree>
      <p:nvGrpSpPr>
        <p:cNvPr id="1" name=""/>
        <p:cNvGrpSpPr/>
        <p:nvPr/>
      </p:nvGrpSpPr>
      <p:grpSpPr>
        <a:xfrm>
          <a:off x="0" y="0"/>
          <a:ext cx="0" cy="0"/>
          <a:chOff x="0" y="0"/>
          <a:chExt cx="0" cy="0"/>
        </a:xfrm>
      </p:grpSpPr>
      <p:sp>
        <p:nvSpPr>
          <p:cNvPr id="21" name="Image"/>
          <p:cNvSpPr/>
          <p:nvPr>
            <p:ph type="pic" idx="21"/>
          </p:nvPr>
        </p:nvSpPr>
        <p:spPr>
          <a:xfrm>
            <a:off x="-431800" y="-4038600"/>
            <a:ext cx="29464000" cy="18034000"/>
          </a:xfrm>
          <a:prstGeom prst="rect">
            <a:avLst/>
          </a:prstGeom>
        </p:spPr>
        <p:txBody>
          <a:bodyPr lIns="91439" tIns="45719" rIns="91439" bIns="45719">
            <a:noAutofit/>
          </a:bodyPr>
          <a:lstStyle/>
          <a:p>
            <a:pPr/>
          </a:p>
        </p:txBody>
      </p:sp>
      <p:sp>
        <p:nvSpPr>
          <p:cNvPr id="22" name="Presentation Title"/>
          <p:cNvSpPr txBox="1"/>
          <p:nvPr>
            <p:ph type="title" hasCustomPrompt="1"/>
          </p:nvPr>
        </p:nvSpPr>
        <p:spPr>
          <a:xfrm>
            <a:off x="1206500" y="7124700"/>
            <a:ext cx="21971000" cy="4648200"/>
          </a:xfrm>
          <a:prstGeom prst="rect">
            <a:avLst/>
          </a:prstGeom>
        </p:spPr>
        <p:txBody>
          <a:bodyPr anchor="b"/>
          <a:lstStyle>
            <a:lvl1pPr>
              <a:defRPr spc="-232" sz="11600"/>
            </a:lvl1pPr>
          </a:lstStyle>
          <a:p>
            <a:pPr/>
            <a:r>
              <a:t>Presentation Title</a:t>
            </a:r>
          </a:p>
        </p:txBody>
      </p:sp>
      <p:sp>
        <p:nvSpPr>
          <p:cNvPr id="23" name="Author and Date"/>
          <p:cNvSpPr txBox="1"/>
          <p:nvPr>
            <p:ph type="body" sz="quarter" idx="22" hasCustomPrompt="1"/>
          </p:nvPr>
        </p:nvSpPr>
        <p:spPr>
          <a:xfrm>
            <a:off x="1207690" y="1106137"/>
            <a:ext cx="21968621" cy="636979"/>
          </a:xfrm>
          <a:prstGeom prst="rect">
            <a:avLst/>
          </a:prstGeom>
        </p:spPr>
        <p:txBody>
          <a:bodyPr lIns="45719" tIns="45719" rIns="45719" bIns="45719"/>
          <a:lstStyle>
            <a:lvl1pPr marL="0" indent="0" defTabSz="825500">
              <a:lnSpc>
                <a:spcPct val="100000"/>
              </a:lnSpc>
              <a:spcBef>
                <a:spcPts val="0"/>
              </a:spcBef>
              <a:buSzTx/>
              <a:buNone/>
              <a:defRPr b="1" sz="3600"/>
            </a:lvl1pPr>
          </a:lstStyle>
          <a:p>
            <a:pPr/>
            <a:r>
              <a:t>Author and Date</a:t>
            </a:r>
          </a:p>
        </p:txBody>
      </p:sp>
      <p:sp>
        <p:nvSpPr>
          <p:cNvPr id="24" name="Body Level One…"/>
          <p:cNvSpPr txBox="1"/>
          <p:nvPr>
            <p:ph type="body" sz="quarter" idx="1" hasCustomPrompt="1"/>
          </p:nvPr>
        </p:nvSpPr>
        <p:spPr>
          <a:xfrm>
            <a:off x="1206500" y="11609910"/>
            <a:ext cx="21971000" cy="1144688"/>
          </a:xfrm>
          <a:prstGeom prst="rect">
            <a:avLst/>
          </a:prstGeom>
        </p:spPr>
        <p:txBody>
          <a:bodyPr/>
          <a:lstStyle>
            <a:lvl1pPr marL="0" indent="0" defTabSz="825500">
              <a:lnSpc>
                <a:spcPct val="100000"/>
              </a:lnSpc>
              <a:spcBef>
                <a:spcPts val="0"/>
              </a:spcBef>
              <a:buSzTx/>
              <a:buNone/>
              <a:defRPr b="1" sz="5500"/>
            </a:lvl1pPr>
            <a:lvl2pPr marL="0" indent="457200" defTabSz="825500">
              <a:lnSpc>
                <a:spcPct val="100000"/>
              </a:lnSpc>
              <a:spcBef>
                <a:spcPts val="0"/>
              </a:spcBef>
              <a:buSzTx/>
              <a:buNone/>
              <a:defRPr b="1" sz="5500"/>
            </a:lvl2pPr>
            <a:lvl3pPr marL="0" indent="914400" defTabSz="825500">
              <a:lnSpc>
                <a:spcPct val="100000"/>
              </a:lnSpc>
              <a:spcBef>
                <a:spcPts val="0"/>
              </a:spcBef>
              <a:buSzTx/>
              <a:buNone/>
              <a:defRPr b="1" sz="5500"/>
            </a:lvl3pPr>
            <a:lvl4pPr marL="0" indent="1371600" defTabSz="825500">
              <a:lnSpc>
                <a:spcPct val="100000"/>
              </a:lnSpc>
              <a:spcBef>
                <a:spcPts val="0"/>
              </a:spcBef>
              <a:buSzTx/>
              <a:buNone/>
              <a:defRPr b="1" sz="5500"/>
            </a:lvl4pPr>
            <a:lvl5pPr marL="0" indent="1828800" defTabSz="825500">
              <a:lnSpc>
                <a:spcPct val="100000"/>
              </a:lnSpc>
              <a:spcBef>
                <a:spcPts val="0"/>
              </a:spcBef>
              <a:buSzTx/>
              <a:buNone/>
              <a:defRPr b="1" sz="5500"/>
            </a:lvl5pPr>
          </a:lstStyle>
          <a:p>
            <a:pPr/>
            <a:r>
              <a:t>Presentation Subtitle </a:t>
            </a:r>
          </a:p>
          <a:p>
            <a:pPr lvl="1"/>
            <a:r>
              <a:t/>
            </a:r>
          </a:p>
          <a:p>
            <a:pPr lvl="2"/>
            <a:r>
              <a:t/>
            </a:r>
          </a:p>
          <a:p>
            <a:pPr lvl="3"/>
            <a:r>
              <a:t/>
            </a:r>
          </a:p>
          <a:p>
            <a:pPr lvl="4"/>
            <a:r>
              <a:t/>
            </a:r>
          </a:p>
        </p:txBody>
      </p:sp>
      <p:sp>
        <p:nvSpPr>
          <p:cNvPr id="2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amp; Photo Alt">
    <p:spTree>
      <p:nvGrpSpPr>
        <p:cNvPr id="1" name=""/>
        <p:cNvGrpSpPr/>
        <p:nvPr/>
      </p:nvGrpSpPr>
      <p:grpSpPr>
        <a:xfrm>
          <a:off x="0" y="0"/>
          <a:ext cx="0" cy="0"/>
          <a:chOff x="0" y="0"/>
          <a:chExt cx="0" cy="0"/>
        </a:xfrm>
      </p:grpSpPr>
      <p:sp>
        <p:nvSpPr>
          <p:cNvPr id="32" name="Slide Title"/>
          <p:cNvSpPr txBox="1"/>
          <p:nvPr>
            <p:ph type="title" hasCustomPrompt="1"/>
          </p:nvPr>
        </p:nvSpPr>
        <p:spPr>
          <a:xfrm>
            <a:off x="1206500" y="1270000"/>
            <a:ext cx="9779000" cy="5882273"/>
          </a:xfrm>
          <a:prstGeom prst="rect">
            <a:avLst/>
          </a:prstGeom>
        </p:spPr>
        <p:txBody>
          <a:bodyPr anchor="b"/>
          <a:lstStyle/>
          <a:p>
            <a:pPr/>
            <a:r>
              <a:t>Slide Title</a:t>
            </a:r>
          </a:p>
        </p:txBody>
      </p:sp>
      <p:sp>
        <p:nvSpPr>
          <p:cNvPr id="33" name="Body Level One…"/>
          <p:cNvSpPr txBox="1"/>
          <p:nvPr>
            <p:ph type="body" sz="quarter" idx="1" hasCustomPrompt="1"/>
          </p:nvPr>
        </p:nvSpPr>
        <p:spPr>
          <a:xfrm>
            <a:off x="1206500" y="7060576"/>
            <a:ext cx="9779000" cy="5382403"/>
          </a:xfrm>
          <a:prstGeom prst="rect">
            <a:avLst/>
          </a:prstGeom>
        </p:spPr>
        <p:txBody>
          <a:bodyPr/>
          <a:lstStyle>
            <a:lvl1pPr marL="0" indent="0" defTabSz="825500">
              <a:lnSpc>
                <a:spcPct val="100000"/>
              </a:lnSpc>
              <a:spcBef>
                <a:spcPts val="0"/>
              </a:spcBef>
              <a:buSzTx/>
              <a:buNone/>
              <a:defRPr b="1" sz="5500"/>
            </a:lvl1pPr>
            <a:lvl2pPr marL="0" indent="457200" defTabSz="825500">
              <a:lnSpc>
                <a:spcPct val="100000"/>
              </a:lnSpc>
              <a:spcBef>
                <a:spcPts val="0"/>
              </a:spcBef>
              <a:buSzTx/>
              <a:buNone/>
              <a:defRPr b="1" sz="5500"/>
            </a:lvl2pPr>
            <a:lvl3pPr marL="0" indent="914400" defTabSz="825500">
              <a:lnSpc>
                <a:spcPct val="100000"/>
              </a:lnSpc>
              <a:spcBef>
                <a:spcPts val="0"/>
              </a:spcBef>
              <a:buSzTx/>
              <a:buNone/>
              <a:defRPr b="1" sz="5500"/>
            </a:lvl3pPr>
            <a:lvl4pPr marL="0" indent="1371600" defTabSz="825500">
              <a:lnSpc>
                <a:spcPct val="100000"/>
              </a:lnSpc>
              <a:spcBef>
                <a:spcPts val="0"/>
              </a:spcBef>
              <a:buSzTx/>
              <a:buNone/>
              <a:defRPr b="1" sz="5500"/>
            </a:lvl4pPr>
            <a:lvl5pPr marL="0" indent="1828800" defTabSz="825500">
              <a:lnSpc>
                <a:spcPct val="100000"/>
              </a:lnSpc>
              <a:spcBef>
                <a:spcPts val="0"/>
              </a:spcBef>
              <a:buSzTx/>
              <a:buNone/>
              <a:defRPr b="1" sz="5500"/>
            </a:lvl5pPr>
          </a:lstStyle>
          <a:p>
            <a:pPr/>
            <a:r>
              <a:t>Slide Subtitle</a:t>
            </a:r>
          </a:p>
          <a:p>
            <a:pPr lvl="1"/>
            <a:r>
              <a:t/>
            </a:r>
          </a:p>
          <a:p>
            <a:pPr lvl="2"/>
            <a:r>
              <a:t/>
            </a:r>
          </a:p>
          <a:p>
            <a:pPr lvl="3"/>
            <a:r>
              <a:t/>
            </a:r>
          </a:p>
          <a:p>
            <a:pPr lvl="4"/>
            <a:r>
              <a:t/>
            </a:r>
          </a:p>
        </p:txBody>
      </p:sp>
      <p:sp>
        <p:nvSpPr>
          <p:cNvPr id="34" name="92709243_1322x1323.jpeg"/>
          <p:cNvSpPr/>
          <p:nvPr>
            <p:ph type="pic" sz="half" idx="21"/>
          </p:nvPr>
        </p:nvSpPr>
        <p:spPr>
          <a:xfrm>
            <a:off x="12052303" y="1270000"/>
            <a:ext cx="11188406" cy="11209889"/>
          </a:xfrm>
          <a:prstGeom prst="rect">
            <a:avLst/>
          </a:prstGeom>
        </p:spPr>
        <p:txBody>
          <a:bodyPr lIns="91439" tIns="45719" rIns="91439" bIns="45719">
            <a:noAutofit/>
          </a:bodyPr>
          <a:lstStyle/>
          <a:p>
            <a:pPr/>
          </a:p>
        </p:txBody>
      </p:sp>
      <p:sp>
        <p:nvSpPr>
          <p:cNvPr id="35" name="Slide Number"/>
          <p:cNvSpPr txBox="1"/>
          <p:nvPr>
            <p:ph type="sldNum" sz="quarter" idx="2"/>
          </p:nvPr>
        </p:nvSpPr>
        <p:spPr>
          <a:xfrm>
            <a:off x="12001499" y="13085233"/>
            <a:ext cx="368505" cy="374600"/>
          </a:xfrm>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amp; Bullets">
    <p:spTree>
      <p:nvGrpSpPr>
        <p:cNvPr id="1" name=""/>
        <p:cNvGrpSpPr/>
        <p:nvPr/>
      </p:nvGrpSpPr>
      <p:grpSpPr>
        <a:xfrm>
          <a:off x="0" y="0"/>
          <a:ext cx="0" cy="0"/>
          <a:chOff x="0" y="0"/>
          <a:chExt cx="0" cy="0"/>
        </a:xfrm>
      </p:grpSpPr>
      <p:sp>
        <p:nvSpPr>
          <p:cNvPr id="42" name="Slide Title"/>
          <p:cNvSpPr txBox="1"/>
          <p:nvPr>
            <p:ph type="title" hasCustomPrompt="1"/>
          </p:nvPr>
        </p:nvSpPr>
        <p:spPr>
          <a:prstGeom prst="rect">
            <a:avLst/>
          </a:prstGeom>
        </p:spPr>
        <p:txBody>
          <a:bodyPr/>
          <a:lstStyle/>
          <a:p>
            <a:pPr/>
            <a:r>
              <a:t>Slide Title</a:t>
            </a:r>
          </a:p>
        </p:txBody>
      </p:sp>
      <p:sp>
        <p:nvSpPr>
          <p:cNvPr id="43" name="Slide Subtitle"/>
          <p:cNvSpPr txBox="1"/>
          <p:nvPr>
            <p:ph type="body" sz="quarter" idx="21" hasCustomPrompt="1"/>
          </p:nvPr>
        </p:nvSpPr>
        <p:spPr>
          <a:xfrm>
            <a:off x="1206500" y="2245962"/>
            <a:ext cx="21971000" cy="934780"/>
          </a:xfrm>
          <a:prstGeom prst="rect">
            <a:avLst/>
          </a:prstGeom>
        </p:spPr>
        <p:txBody>
          <a:bodyPr lIns="45719" tIns="45719" rIns="45719" bIns="45719"/>
          <a:lstStyle>
            <a:lvl1pPr marL="0" indent="0" defTabSz="825500">
              <a:lnSpc>
                <a:spcPct val="100000"/>
              </a:lnSpc>
              <a:spcBef>
                <a:spcPts val="0"/>
              </a:spcBef>
              <a:buSzTx/>
              <a:buNone/>
              <a:defRPr b="1" sz="5500"/>
            </a:lvl1pPr>
          </a:lstStyle>
          <a:p>
            <a:pPr/>
            <a:r>
              <a:t>Slide Subtitle</a:t>
            </a:r>
          </a:p>
        </p:txBody>
      </p:sp>
      <p:sp>
        <p:nvSpPr>
          <p:cNvPr id="44" name="Body Level One…"/>
          <p:cNvSpPr txBox="1"/>
          <p:nvPr>
            <p:ph type="body" idx="1" hasCustomPrompt="1"/>
          </p:nvPr>
        </p:nvSpPr>
        <p:spPr>
          <a:prstGeom prst="rect">
            <a:avLst/>
          </a:prstGeom>
        </p:spPr>
        <p:txBody>
          <a:bodyPr/>
          <a:lstStyle/>
          <a:p>
            <a:pPr/>
            <a:r>
              <a:t>Slide bullet text</a:t>
            </a:r>
          </a:p>
          <a:p>
            <a:pPr lvl="1"/>
            <a:r>
              <a:t/>
            </a:r>
          </a:p>
          <a:p>
            <a:pPr lvl="2"/>
            <a:r>
              <a:t/>
            </a:r>
          </a:p>
          <a:p>
            <a:pPr lvl="3"/>
            <a:r>
              <a:t/>
            </a:r>
          </a:p>
          <a:p>
            <a:pPr lvl="4"/>
            <a:r>
              <a:t/>
            </a:r>
          </a:p>
        </p:txBody>
      </p:sp>
      <p:sp>
        <p:nvSpPr>
          <p:cNvPr id="4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Bullets">
    <p:spTree>
      <p:nvGrpSpPr>
        <p:cNvPr id="1" name=""/>
        <p:cNvGrpSpPr/>
        <p:nvPr/>
      </p:nvGrpSpPr>
      <p:grpSpPr>
        <a:xfrm>
          <a:off x="0" y="0"/>
          <a:ext cx="0" cy="0"/>
          <a:chOff x="0" y="0"/>
          <a:chExt cx="0" cy="0"/>
        </a:xfrm>
      </p:grpSpPr>
      <p:sp>
        <p:nvSpPr>
          <p:cNvPr id="52" name="Body Level One…"/>
          <p:cNvSpPr txBox="1"/>
          <p:nvPr>
            <p:ph type="body" idx="1" hasCustomPrompt="1"/>
          </p:nvPr>
        </p:nvSpPr>
        <p:spPr>
          <a:prstGeom prst="rect">
            <a:avLst/>
          </a:prstGeom>
        </p:spPr>
        <p:txBody>
          <a:bodyPr numCol="2" spcCol="1098550"/>
          <a:lstStyle/>
          <a:p>
            <a:pPr/>
            <a:r>
              <a:t>Slide bullet text</a:t>
            </a:r>
          </a:p>
          <a:p>
            <a:pPr lvl="1"/>
            <a:r>
              <a:t/>
            </a:r>
          </a:p>
          <a:p>
            <a:pPr lvl="2"/>
            <a:r>
              <a:t/>
            </a:r>
          </a:p>
          <a:p>
            <a:pPr lvl="3"/>
            <a:r>
              <a:t/>
            </a:r>
          </a:p>
          <a:p>
            <a:pPr lvl="4"/>
            <a:r>
              <a:t/>
            </a:r>
          </a:p>
        </p:txBody>
      </p:sp>
      <p:sp>
        <p:nvSpPr>
          <p:cNvPr id="5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Bullets &amp; Photo">
    <p:spTree>
      <p:nvGrpSpPr>
        <p:cNvPr id="1" name=""/>
        <p:cNvGrpSpPr/>
        <p:nvPr/>
      </p:nvGrpSpPr>
      <p:grpSpPr>
        <a:xfrm>
          <a:off x="0" y="0"/>
          <a:ext cx="0" cy="0"/>
          <a:chOff x="0" y="0"/>
          <a:chExt cx="0" cy="0"/>
        </a:xfrm>
      </p:grpSpPr>
      <p:sp>
        <p:nvSpPr>
          <p:cNvPr id="60" name="Slide Title"/>
          <p:cNvSpPr txBox="1"/>
          <p:nvPr>
            <p:ph type="title" hasCustomPrompt="1"/>
          </p:nvPr>
        </p:nvSpPr>
        <p:spPr>
          <a:xfrm>
            <a:off x="1206500" y="952500"/>
            <a:ext cx="9779000" cy="1435100"/>
          </a:xfrm>
          <a:prstGeom prst="rect">
            <a:avLst/>
          </a:prstGeom>
        </p:spPr>
        <p:txBody>
          <a:bodyPr/>
          <a:lstStyle/>
          <a:p>
            <a:pPr/>
            <a:r>
              <a:t>Slide Title</a:t>
            </a:r>
          </a:p>
        </p:txBody>
      </p:sp>
      <p:sp>
        <p:nvSpPr>
          <p:cNvPr id="61" name="Slide Subtitle"/>
          <p:cNvSpPr txBox="1"/>
          <p:nvPr>
            <p:ph type="body" sz="quarter" idx="21" hasCustomPrompt="1"/>
          </p:nvPr>
        </p:nvSpPr>
        <p:spPr>
          <a:xfrm>
            <a:off x="1206500" y="2245962"/>
            <a:ext cx="9779000" cy="934780"/>
          </a:xfrm>
          <a:prstGeom prst="rect">
            <a:avLst/>
          </a:prstGeom>
        </p:spPr>
        <p:txBody>
          <a:bodyPr lIns="45719" tIns="45719" rIns="45719" bIns="45719"/>
          <a:lstStyle>
            <a:lvl1pPr marL="0" indent="0" defTabSz="825500">
              <a:lnSpc>
                <a:spcPct val="100000"/>
              </a:lnSpc>
              <a:spcBef>
                <a:spcPts val="0"/>
              </a:spcBef>
              <a:buSzTx/>
              <a:buNone/>
              <a:defRPr b="1" sz="5500"/>
            </a:lvl1pPr>
          </a:lstStyle>
          <a:p>
            <a:pPr/>
            <a:r>
              <a:t>Slide Subtitle</a:t>
            </a:r>
          </a:p>
        </p:txBody>
      </p:sp>
      <p:sp>
        <p:nvSpPr>
          <p:cNvPr id="62" name="Body Level One…"/>
          <p:cNvSpPr txBox="1"/>
          <p:nvPr>
            <p:ph type="body" sz="half" idx="1" hasCustomPrompt="1"/>
          </p:nvPr>
        </p:nvSpPr>
        <p:spPr>
          <a:xfrm>
            <a:off x="1206500" y="4248504"/>
            <a:ext cx="9779000" cy="8256012"/>
          </a:xfrm>
          <a:prstGeom prst="rect">
            <a:avLst/>
          </a:prstGeom>
        </p:spPr>
        <p:txBody>
          <a:bodyPr/>
          <a:lstStyle/>
          <a:p>
            <a:pPr/>
            <a:r>
              <a:t>Slide bullet text</a:t>
            </a:r>
          </a:p>
          <a:p>
            <a:pPr lvl="1"/>
            <a:r>
              <a:t/>
            </a:r>
          </a:p>
          <a:p>
            <a:pPr lvl="2"/>
            <a:r>
              <a:t/>
            </a:r>
          </a:p>
          <a:p>
            <a:pPr lvl="3"/>
            <a:r>
              <a:t/>
            </a:r>
          </a:p>
          <a:p>
            <a:pPr lvl="4"/>
            <a:r>
              <a:t/>
            </a:r>
          </a:p>
        </p:txBody>
      </p:sp>
      <p:sp>
        <p:nvSpPr>
          <p:cNvPr id="63" name="824910546_2681x1332.jpg"/>
          <p:cNvSpPr/>
          <p:nvPr>
            <p:ph type="pic" idx="22"/>
          </p:nvPr>
        </p:nvSpPr>
        <p:spPr>
          <a:xfrm>
            <a:off x="6380200" y="1263848"/>
            <a:ext cx="22529801" cy="11193471"/>
          </a:xfrm>
          <a:prstGeom prst="rect">
            <a:avLst/>
          </a:prstGeom>
        </p:spPr>
        <p:txBody>
          <a:bodyPr lIns="91439" tIns="45719" rIns="91439" bIns="45719">
            <a:noAutofit/>
          </a:bodyPr>
          <a:lstStyle/>
          <a:p>
            <a:pPr/>
          </a:p>
        </p:txBody>
      </p:sp>
      <p:sp>
        <p:nvSpPr>
          <p:cNvPr id="64"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Section">
    <p:spTree>
      <p:nvGrpSpPr>
        <p:cNvPr id="1" name=""/>
        <p:cNvGrpSpPr/>
        <p:nvPr/>
      </p:nvGrpSpPr>
      <p:grpSpPr>
        <a:xfrm>
          <a:off x="0" y="0"/>
          <a:ext cx="0" cy="0"/>
          <a:chOff x="0" y="0"/>
          <a:chExt cx="0" cy="0"/>
        </a:xfrm>
      </p:grpSpPr>
      <p:sp>
        <p:nvSpPr>
          <p:cNvPr id="71" name="Section Title"/>
          <p:cNvSpPr txBox="1"/>
          <p:nvPr>
            <p:ph type="title" hasCustomPrompt="1"/>
          </p:nvPr>
        </p:nvSpPr>
        <p:spPr>
          <a:xfrm>
            <a:off x="1206496" y="4533900"/>
            <a:ext cx="21971004" cy="4648200"/>
          </a:xfrm>
          <a:prstGeom prst="rect">
            <a:avLst/>
          </a:prstGeom>
        </p:spPr>
        <p:txBody>
          <a:bodyPr anchor="ctr"/>
          <a:lstStyle>
            <a:lvl1pPr>
              <a:defRPr b="0" spc="-232" sz="11600">
                <a:latin typeface="Helvetica Neue Medium"/>
                <a:ea typeface="Helvetica Neue Medium"/>
                <a:cs typeface="Helvetica Neue Medium"/>
                <a:sym typeface="Helvetica Neue Medium"/>
              </a:defRPr>
            </a:lvl1pPr>
          </a:lstStyle>
          <a:p>
            <a:pPr/>
            <a:r>
              <a:t>Section Title</a:t>
            </a:r>
          </a:p>
        </p:txBody>
      </p:sp>
      <p:sp>
        <p:nvSpPr>
          <p:cNvPr id="72" name="Slide Number"/>
          <p:cNvSpPr txBox="1"/>
          <p:nvPr>
            <p:ph type="sldNum" sz="quarter" idx="2"/>
          </p:nvPr>
        </p:nvSpPr>
        <p:spPr>
          <a:xfrm>
            <a:off x="12001499" y="13085233"/>
            <a:ext cx="368505" cy="374600"/>
          </a:xfrm>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Only">
    <p:spTree>
      <p:nvGrpSpPr>
        <p:cNvPr id="1" name=""/>
        <p:cNvGrpSpPr/>
        <p:nvPr/>
      </p:nvGrpSpPr>
      <p:grpSpPr>
        <a:xfrm>
          <a:off x="0" y="0"/>
          <a:ext cx="0" cy="0"/>
          <a:chOff x="0" y="0"/>
          <a:chExt cx="0" cy="0"/>
        </a:xfrm>
      </p:grpSpPr>
      <p:sp>
        <p:nvSpPr>
          <p:cNvPr id="79" name="Slide Title"/>
          <p:cNvSpPr txBox="1"/>
          <p:nvPr>
            <p:ph type="title" hasCustomPrompt="1"/>
          </p:nvPr>
        </p:nvSpPr>
        <p:spPr>
          <a:xfrm>
            <a:off x="1206500" y="952500"/>
            <a:ext cx="21971000" cy="1434949"/>
          </a:xfrm>
          <a:prstGeom prst="rect">
            <a:avLst/>
          </a:prstGeom>
        </p:spPr>
        <p:txBody>
          <a:bodyPr/>
          <a:lstStyle/>
          <a:p>
            <a:pPr/>
            <a:r>
              <a:t>Slide Title</a:t>
            </a:r>
          </a:p>
        </p:txBody>
      </p:sp>
      <p:sp>
        <p:nvSpPr>
          <p:cNvPr id="80" name="Slide Subtitle"/>
          <p:cNvSpPr txBox="1"/>
          <p:nvPr>
            <p:ph type="body" sz="quarter" idx="21" hasCustomPrompt="1"/>
          </p:nvPr>
        </p:nvSpPr>
        <p:spPr>
          <a:xfrm>
            <a:off x="1206500" y="2245962"/>
            <a:ext cx="21971000" cy="934780"/>
          </a:xfrm>
          <a:prstGeom prst="rect">
            <a:avLst/>
          </a:prstGeom>
        </p:spPr>
        <p:txBody>
          <a:bodyPr lIns="45719" tIns="45719" rIns="45719" bIns="45719"/>
          <a:lstStyle>
            <a:lvl1pPr marL="0" indent="0" defTabSz="825500">
              <a:lnSpc>
                <a:spcPct val="100000"/>
              </a:lnSpc>
              <a:spcBef>
                <a:spcPts val="0"/>
              </a:spcBef>
              <a:buSzTx/>
              <a:buNone/>
              <a:defRPr b="1" sz="5500"/>
            </a:lvl1pPr>
          </a:lstStyle>
          <a:p>
            <a:pPr/>
            <a:r>
              <a:t>Slide Subtitle</a:t>
            </a:r>
          </a:p>
        </p:txBody>
      </p:sp>
      <p:sp>
        <p:nvSpPr>
          <p:cNvPr id="81"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Agenda">
    <p:spTree>
      <p:nvGrpSpPr>
        <p:cNvPr id="1" name=""/>
        <p:cNvGrpSpPr/>
        <p:nvPr/>
      </p:nvGrpSpPr>
      <p:grpSpPr>
        <a:xfrm>
          <a:off x="0" y="0"/>
          <a:ext cx="0" cy="0"/>
          <a:chOff x="0" y="0"/>
          <a:chExt cx="0" cy="0"/>
        </a:xfrm>
      </p:grpSpPr>
      <p:sp>
        <p:nvSpPr>
          <p:cNvPr id="88" name="Agenda Title"/>
          <p:cNvSpPr txBox="1"/>
          <p:nvPr>
            <p:ph type="title" hasCustomPrompt="1"/>
          </p:nvPr>
        </p:nvSpPr>
        <p:spPr>
          <a:xfrm>
            <a:off x="1206500" y="952500"/>
            <a:ext cx="21971000" cy="1435100"/>
          </a:xfrm>
          <a:prstGeom prst="rect">
            <a:avLst/>
          </a:prstGeom>
        </p:spPr>
        <p:txBody>
          <a:bodyPr/>
          <a:lstStyle/>
          <a:p>
            <a:pPr/>
            <a:r>
              <a:t>Agenda Title</a:t>
            </a:r>
          </a:p>
        </p:txBody>
      </p:sp>
      <p:sp>
        <p:nvSpPr>
          <p:cNvPr id="89" name="Agenda Subtitle"/>
          <p:cNvSpPr txBox="1"/>
          <p:nvPr>
            <p:ph type="body" sz="quarter" idx="21" hasCustomPrompt="1"/>
          </p:nvPr>
        </p:nvSpPr>
        <p:spPr>
          <a:xfrm>
            <a:off x="1206500" y="2245962"/>
            <a:ext cx="21971000" cy="934780"/>
          </a:xfrm>
          <a:prstGeom prst="rect">
            <a:avLst/>
          </a:prstGeom>
        </p:spPr>
        <p:txBody>
          <a:bodyPr lIns="45719" tIns="45719" rIns="45719" bIns="45719"/>
          <a:lstStyle>
            <a:lvl1pPr marL="0" indent="0" defTabSz="825500">
              <a:lnSpc>
                <a:spcPct val="100000"/>
              </a:lnSpc>
              <a:spcBef>
                <a:spcPts val="0"/>
              </a:spcBef>
              <a:buSzTx/>
              <a:buNone/>
              <a:defRPr b="1" sz="5500"/>
            </a:lvl1pPr>
          </a:lstStyle>
          <a:p>
            <a:pPr/>
            <a:r>
              <a:t>Agenda Subtitle</a:t>
            </a:r>
          </a:p>
        </p:txBody>
      </p:sp>
      <p:sp>
        <p:nvSpPr>
          <p:cNvPr id="90" name="Body Level One…"/>
          <p:cNvSpPr txBox="1"/>
          <p:nvPr>
            <p:ph type="body" idx="1" hasCustomPrompt="1"/>
          </p:nvPr>
        </p:nvSpPr>
        <p:spPr>
          <a:prstGeom prst="rect">
            <a:avLst/>
          </a:prstGeom>
        </p:spPr>
        <p:txBody>
          <a:bodyPr/>
          <a:lstStyle>
            <a:lvl1pPr marL="0" indent="0" defTabSz="825500">
              <a:lnSpc>
                <a:spcPct val="100000"/>
              </a:lnSpc>
              <a:spcBef>
                <a:spcPts val="1800"/>
              </a:spcBef>
              <a:buSzTx/>
              <a:buNone/>
              <a:defRPr spc="-55" sz="5500"/>
            </a:lvl1pPr>
            <a:lvl2pPr marL="0" indent="457200" defTabSz="825500">
              <a:lnSpc>
                <a:spcPct val="100000"/>
              </a:lnSpc>
              <a:spcBef>
                <a:spcPts val="1800"/>
              </a:spcBef>
              <a:buSzTx/>
              <a:buNone/>
              <a:defRPr spc="-55" sz="5500"/>
            </a:lvl2pPr>
            <a:lvl3pPr marL="0" indent="914400" defTabSz="825500">
              <a:lnSpc>
                <a:spcPct val="100000"/>
              </a:lnSpc>
              <a:spcBef>
                <a:spcPts val="1800"/>
              </a:spcBef>
              <a:buSzTx/>
              <a:buNone/>
              <a:defRPr spc="-55" sz="5500"/>
            </a:lvl3pPr>
            <a:lvl4pPr marL="0" indent="1371600" defTabSz="825500">
              <a:lnSpc>
                <a:spcPct val="100000"/>
              </a:lnSpc>
              <a:spcBef>
                <a:spcPts val="1800"/>
              </a:spcBef>
              <a:buSzTx/>
              <a:buNone/>
              <a:defRPr spc="-55" sz="5500"/>
            </a:lvl4pPr>
            <a:lvl5pPr marL="0" indent="1828800" defTabSz="825500">
              <a:lnSpc>
                <a:spcPct val="100000"/>
              </a:lnSpc>
              <a:spcBef>
                <a:spcPts val="1800"/>
              </a:spcBef>
              <a:buSzTx/>
              <a:buNone/>
              <a:defRPr spc="-55" sz="5500"/>
            </a:lvl5pPr>
          </a:lstStyle>
          <a:p>
            <a:pPr/>
            <a:r>
              <a:t>Agenda Topics</a:t>
            </a:r>
          </a:p>
          <a:p>
            <a:pPr lvl="1"/>
            <a:r>
              <a:t/>
            </a:r>
          </a:p>
          <a:p>
            <a:pPr lvl="2"/>
            <a:r>
              <a:t/>
            </a:r>
          </a:p>
          <a:p>
            <a:pPr lvl="3"/>
            <a:r>
              <a:t/>
            </a:r>
          </a:p>
          <a:p>
            <a:pPr lvl="4"/>
            <a:r>
              <a:t/>
            </a:r>
          </a:p>
        </p:txBody>
      </p:sp>
      <p:sp>
        <p:nvSpPr>
          <p:cNvPr id="91"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Relationship Id="rId14" Type="http://schemas.openxmlformats.org/officeDocument/2006/relationships/slideLayout" Target="../slideLayouts/slideLayout13.xml"/><Relationship Id="rId15" Type="http://schemas.openxmlformats.org/officeDocument/2006/relationships/slideLayout" Target="../slideLayouts/slideLayout14.xml"/><Relationship Id="rId16"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solidFill>
          <a:srgbClr val="000000"/>
        </a:solidFill>
      </p:bgPr>
    </p:bg>
    <p:spTree>
      <p:nvGrpSpPr>
        <p:cNvPr id="1" name=""/>
        <p:cNvGrpSpPr/>
        <p:nvPr/>
      </p:nvGrpSpPr>
      <p:grpSpPr>
        <a:xfrm>
          <a:off x="0" y="0"/>
          <a:ext cx="0" cy="0"/>
          <a:chOff x="0" y="0"/>
          <a:chExt cx="0" cy="0"/>
        </a:xfrm>
      </p:grpSpPr>
      <p:sp>
        <p:nvSpPr>
          <p:cNvPr id="2" name="Slide Title"/>
          <p:cNvSpPr txBox="1"/>
          <p:nvPr>
            <p:ph type="title" hasCustomPrompt="1"/>
          </p:nvPr>
        </p:nvSpPr>
        <p:spPr>
          <a:xfrm>
            <a:off x="1206500" y="952500"/>
            <a:ext cx="21971000" cy="1433163"/>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ormAutofit fontScale="100000" lnSpcReduction="0"/>
          </a:bodyPr>
          <a:lstStyle/>
          <a:p>
            <a:pPr/>
            <a:r>
              <a:t>Slide Title</a:t>
            </a:r>
          </a:p>
        </p:txBody>
      </p:sp>
      <p:sp>
        <p:nvSpPr>
          <p:cNvPr id="3" name="Body Level One…"/>
          <p:cNvSpPr txBox="1"/>
          <p:nvPr>
            <p:ph type="body" idx="1" hasCustomPrompt="1"/>
          </p:nvPr>
        </p:nvSpPr>
        <p:spPr>
          <a:xfrm>
            <a:off x="1206500" y="4248504"/>
            <a:ext cx="21971000" cy="8256012"/>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ormAutofit fontScale="100000" lnSpcReduction="0"/>
          </a:bodyPr>
          <a:lstStyle/>
          <a:p>
            <a:pPr/>
            <a:r>
              <a:t>Slide bullet text</a:t>
            </a:r>
          </a:p>
          <a:p>
            <a:pPr lvl="1"/>
            <a:r>
              <a:t/>
            </a:r>
          </a:p>
          <a:p>
            <a:pPr lvl="2"/>
            <a:r>
              <a:t/>
            </a:r>
          </a:p>
          <a:p>
            <a:pPr lvl="3"/>
            <a:r>
              <a:t/>
            </a:r>
          </a:p>
          <a:p>
            <a:pPr lvl="4"/>
            <a:r>
              <a:t/>
            </a:r>
          </a:p>
        </p:txBody>
      </p:sp>
      <p:sp>
        <p:nvSpPr>
          <p:cNvPr id="4" name="Slide Number"/>
          <p:cNvSpPr txBox="1"/>
          <p:nvPr>
            <p:ph type="sldNum" sz="quarter" idx="2"/>
          </p:nvPr>
        </p:nvSpPr>
        <p:spPr>
          <a:xfrm>
            <a:off x="12001499" y="13080999"/>
            <a:ext cx="368505" cy="374600"/>
          </a:xfrm>
          <a:prstGeom prst="rect">
            <a:avLst/>
          </a:prstGeom>
          <a:ln w="12700">
            <a:miter lim="400000"/>
          </a:ln>
        </p:spPr>
        <p:txBody>
          <a:bodyPr wrap="none" lIns="50800" tIns="50800" rIns="50800" bIns="50800" anchor="b">
            <a:spAutoFit/>
          </a:bodyPr>
          <a:lstStyle>
            <a:lvl1pPr defTabSz="584200">
              <a:defRPr sz="1800"/>
            </a:lvl1pPr>
          </a:lstStyle>
          <a:p>
            <a:pPr/>
            <a:fld id="{86CB4B4D-7CA3-9044-876B-883B54F8677D}" type="slidenum"/>
          </a:p>
        </p:txBody>
      </p:sp>
    </p:spTree>
  </p:cSld>
  <p:clrMap bg1="dk1" tx1="lt1" bg2="dk2" tx2="lt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 id="2147483662" r:id="rId15"/>
    <p:sldLayoutId id="2147483663" r:id="rId16"/>
  </p:sldLayoutIdLst>
  <p:transition xmlns:p14="http://schemas.microsoft.com/office/powerpoint/2010/main" spd="med" advClick="1"/>
  <p:txStyles>
    <p:titleStyle>
      <a:lvl1pPr marL="0" marR="0" indent="0" algn="l" defTabSz="2438338" rtl="0" latinLnBrk="0">
        <a:lnSpc>
          <a:spcPct val="80000"/>
        </a:lnSpc>
        <a:spcBef>
          <a:spcPts val="0"/>
        </a:spcBef>
        <a:spcAft>
          <a:spcPts val="0"/>
        </a:spcAft>
        <a:buClrTx/>
        <a:buSzTx/>
        <a:buFontTx/>
        <a:buNone/>
        <a:tabLst/>
        <a:defRPr b="1" baseline="0" cap="none" i="0" spc="-170" strike="noStrike" sz="8500" u="none">
          <a:solidFill>
            <a:srgbClr val="FFFFFF"/>
          </a:solidFill>
          <a:uFillTx/>
          <a:latin typeface="+mn-lt"/>
          <a:ea typeface="+mn-ea"/>
          <a:cs typeface="+mn-cs"/>
          <a:sym typeface="Helvetica Neue"/>
        </a:defRPr>
      </a:lvl1pPr>
      <a:lvl2pPr marL="0" marR="0" indent="457200" algn="l" defTabSz="2438338" rtl="0" latinLnBrk="0">
        <a:lnSpc>
          <a:spcPct val="80000"/>
        </a:lnSpc>
        <a:spcBef>
          <a:spcPts val="0"/>
        </a:spcBef>
        <a:spcAft>
          <a:spcPts val="0"/>
        </a:spcAft>
        <a:buClrTx/>
        <a:buSzTx/>
        <a:buFontTx/>
        <a:buNone/>
        <a:tabLst/>
        <a:defRPr b="1" baseline="0" cap="none" i="0" spc="-170" strike="noStrike" sz="8500" u="none">
          <a:solidFill>
            <a:srgbClr val="FFFFFF"/>
          </a:solidFill>
          <a:uFillTx/>
          <a:latin typeface="+mn-lt"/>
          <a:ea typeface="+mn-ea"/>
          <a:cs typeface="+mn-cs"/>
          <a:sym typeface="Helvetica Neue"/>
        </a:defRPr>
      </a:lvl2pPr>
      <a:lvl3pPr marL="0" marR="0" indent="914400" algn="l" defTabSz="2438338" rtl="0" latinLnBrk="0">
        <a:lnSpc>
          <a:spcPct val="80000"/>
        </a:lnSpc>
        <a:spcBef>
          <a:spcPts val="0"/>
        </a:spcBef>
        <a:spcAft>
          <a:spcPts val="0"/>
        </a:spcAft>
        <a:buClrTx/>
        <a:buSzTx/>
        <a:buFontTx/>
        <a:buNone/>
        <a:tabLst/>
        <a:defRPr b="1" baseline="0" cap="none" i="0" spc="-170" strike="noStrike" sz="8500" u="none">
          <a:solidFill>
            <a:srgbClr val="FFFFFF"/>
          </a:solidFill>
          <a:uFillTx/>
          <a:latin typeface="+mn-lt"/>
          <a:ea typeface="+mn-ea"/>
          <a:cs typeface="+mn-cs"/>
          <a:sym typeface="Helvetica Neue"/>
        </a:defRPr>
      </a:lvl3pPr>
      <a:lvl4pPr marL="0" marR="0" indent="1371600" algn="l" defTabSz="2438338" rtl="0" latinLnBrk="0">
        <a:lnSpc>
          <a:spcPct val="80000"/>
        </a:lnSpc>
        <a:spcBef>
          <a:spcPts val="0"/>
        </a:spcBef>
        <a:spcAft>
          <a:spcPts val="0"/>
        </a:spcAft>
        <a:buClrTx/>
        <a:buSzTx/>
        <a:buFontTx/>
        <a:buNone/>
        <a:tabLst/>
        <a:defRPr b="1" baseline="0" cap="none" i="0" spc="-170" strike="noStrike" sz="8500" u="none">
          <a:solidFill>
            <a:srgbClr val="FFFFFF"/>
          </a:solidFill>
          <a:uFillTx/>
          <a:latin typeface="+mn-lt"/>
          <a:ea typeface="+mn-ea"/>
          <a:cs typeface="+mn-cs"/>
          <a:sym typeface="Helvetica Neue"/>
        </a:defRPr>
      </a:lvl4pPr>
      <a:lvl5pPr marL="0" marR="0" indent="1828800" algn="l" defTabSz="2438338" rtl="0" latinLnBrk="0">
        <a:lnSpc>
          <a:spcPct val="80000"/>
        </a:lnSpc>
        <a:spcBef>
          <a:spcPts val="0"/>
        </a:spcBef>
        <a:spcAft>
          <a:spcPts val="0"/>
        </a:spcAft>
        <a:buClrTx/>
        <a:buSzTx/>
        <a:buFontTx/>
        <a:buNone/>
        <a:tabLst/>
        <a:defRPr b="1" baseline="0" cap="none" i="0" spc="-170" strike="noStrike" sz="8500" u="none">
          <a:solidFill>
            <a:srgbClr val="FFFFFF"/>
          </a:solidFill>
          <a:uFillTx/>
          <a:latin typeface="+mn-lt"/>
          <a:ea typeface="+mn-ea"/>
          <a:cs typeface="+mn-cs"/>
          <a:sym typeface="Helvetica Neue"/>
        </a:defRPr>
      </a:lvl5pPr>
      <a:lvl6pPr marL="0" marR="0" indent="2286000" algn="l" defTabSz="2438338" rtl="0" latinLnBrk="0">
        <a:lnSpc>
          <a:spcPct val="80000"/>
        </a:lnSpc>
        <a:spcBef>
          <a:spcPts val="0"/>
        </a:spcBef>
        <a:spcAft>
          <a:spcPts val="0"/>
        </a:spcAft>
        <a:buClrTx/>
        <a:buSzTx/>
        <a:buFontTx/>
        <a:buNone/>
        <a:tabLst/>
        <a:defRPr b="1" baseline="0" cap="none" i="0" spc="-170" strike="noStrike" sz="8500" u="none">
          <a:solidFill>
            <a:srgbClr val="FFFFFF"/>
          </a:solidFill>
          <a:uFillTx/>
          <a:latin typeface="+mn-lt"/>
          <a:ea typeface="+mn-ea"/>
          <a:cs typeface="+mn-cs"/>
          <a:sym typeface="Helvetica Neue"/>
        </a:defRPr>
      </a:lvl6pPr>
      <a:lvl7pPr marL="0" marR="0" indent="2743200" algn="l" defTabSz="2438338" rtl="0" latinLnBrk="0">
        <a:lnSpc>
          <a:spcPct val="80000"/>
        </a:lnSpc>
        <a:spcBef>
          <a:spcPts val="0"/>
        </a:spcBef>
        <a:spcAft>
          <a:spcPts val="0"/>
        </a:spcAft>
        <a:buClrTx/>
        <a:buSzTx/>
        <a:buFontTx/>
        <a:buNone/>
        <a:tabLst/>
        <a:defRPr b="1" baseline="0" cap="none" i="0" spc="-170" strike="noStrike" sz="8500" u="none">
          <a:solidFill>
            <a:srgbClr val="FFFFFF"/>
          </a:solidFill>
          <a:uFillTx/>
          <a:latin typeface="+mn-lt"/>
          <a:ea typeface="+mn-ea"/>
          <a:cs typeface="+mn-cs"/>
          <a:sym typeface="Helvetica Neue"/>
        </a:defRPr>
      </a:lvl7pPr>
      <a:lvl8pPr marL="0" marR="0" indent="3200400" algn="l" defTabSz="2438338" rtl="0" latinLnBrk="0">
        <a:lnSpc>
          <a:spcPct val="80000"/>
        </a:lnSpc>
        <a:spcBef>
          <a:spcPts val="0"/>
        </a:spcBef>
        <a:spcAft>
          <a:spcPts val="0"/>
        </a:spcAft>
        <a:buClrTx/>
        <a:buSzTx/>
        <a:buFontTx/>
        <a:buNone/>
        <a:tabLst/>
        <a:defRPr b="1" baseline="0" cap="none" i="0" spc="-170" strike="noStrike" sz="8500" u="none">
          <a:solidFill>
            <a:srgbClr val="FFFFFF"/>
          </a:solidFill>
          <a:uFillTx/>
          <a:latin typeface="+mn-lt"/>
          <a:ea typeface="+mn-ea"/>
          <a:cs typeface="+mn-cs"/>
          <a:sym typeface="Helvetica Neue"/>
        </a:defRPr>
      </a:lvl8pPr>
      <a:lvl9pPr marL="0" marR="0" indent="3657600" algn="l" defTabSz="2438338" rtl="0" latinLnBrk="0">
        <a:lnSpc>
          <a:spcPct val="80000"/>
        </a:lnSpc>
        <a:spcBef>
          <a:spcPts val="0"/>
        </a:spcBef>
        <a:spcAft>
          <a:spcPts val="0"/>
        </a:spcAft>
        <a:buClrTx/>
        <a:buSzTx/>
        <a:buFontTx/>
        <a:buNone/>
        <a:tabLst/>
        <a:defRPr b="1" baseline="0" cap="none" i="0" spc="-170" strike="noStrike" sz="8500" u="none">
          <a:solidFill>
            <a:srgbClr val="FFFFFF"/>
          </a:solidFill>
          <a:uFillTx/>
          <a:latin typeface="+mn-lt"/>
          <a:ea typeface="+mn-ea"/>
          <a:cs typeface="+mn-cs"/>
          <a:sym typeface="Helvetica Neue"/>
        </a:defRPr>
      </a:lvl9pPr>
    </p:titleStyle>
    <p:bodyStyle>
      <a:lvl1pPr marL="609600" marR="0" indent="-609600" algn="l" defTabSz="2438338" rtl="0" latinLnBrk="0">
        <a:lnSpc>
          <a:spcPct val="90000"/>
        </a:lnSpc>
        <a:spcBef>
          <a:spcPts val="4500"/>
        </a:spcBef>
        <a:spcAft>
          <a:spcPts val="0"/>
        </a:spcAft>
        <a:buClrTx/>
        <a:buSzPct val="123000"/>
        <a:buFontTx/>
        <a:buChar char="•"/>
        <a:tabLst/>
        <a:defRPr b="0" baseline="0" cap="none" i="0" spc="0" strike="noStrike" sz="4800" u="none">
          <a:solidFill>
            <a:srgbClr val="FFFFFF"/>
          </a:solidFill>
          <a:uFillTx/>
          <a:latin typeface="+mn-lt"/>
          <a:ea typeface="+mn-ea"/>
          <a:cs typeface="+mn-cs"/>
          <a:sym typeface="Helvetica Neue"/>
        </a:defRPr>
      </a:lvl1pPr>
      <a:lvl2pPr marL="1219200" marR="0" indent="-609600" algn="l" defTabSz="2438338" rtl="0" latinLnBrk="0">
        <a:lnSpc>
          <a:spcPct val="90000"/>
        </a:lnSpc>
        <a:spcBef>
          <a:spcPts val="4500"/>
        </a:spcBef>
        <a:spcAft>
          <a:spcPts val="0"/>
        </a:spcAft>
        <a:buClrTx/>
        <a:buSzPct val="123000"/>
        <a:buFontTx/>
        <a:buChar char="•"/>
        <a:tabLst/>
        <a:defRPr b="0" baseline="0" cap="none" i="0" spc="0" strike="noStrike" sz="4800" u="none">
          <a:solidFill>
            <a:srgbClr val="FFFFFF"/>
          </a:solidFill>
          <a:uFillTx/>
          <a:latin typeface="+mn-lt"/>
          <a:ea typeface="+mn-ea"/>
          <a:cs typeface="+mn-cs"/>
          <a:sym typeface="Helvetica Neue"/>
        </a:defRPr>
      </a:lvl2pPr>
      <a:lvl3pPr marL="1828800" marR="0" indent="-609600" algn="l" defTabSz="2438338" rtl="0" latinLnBrk="0">
        <a:lnSpc>
          <a:spcPct val="90000"/>
        </a:lnSpc>
        <a:spcBef>
          <a:spcPts val="4500"/>
        </a:spcBef>
        <a:spcAft>
          <a:spcPts val="0"/>
        </a:spcAft>
        <a:buClrTx/>
        <a:buSzPct val="123000"/>
        <a:buFontTx/>
        <a:buChar char="•"/>
        <a:tabLst/>
        <a:defRPr b="0" baseline="0" cap="none" i="0" spc="0" strike="noStrike" sz="4800" u="none">
          <a:solidFill>
            <a:srgbClr val="FFFFFF"/>
          </a:solidFill>
          <a:uFillTx/>
          <a:latin typeface="+mn-lt"/>
          <a:ea typeface="+mn-ea"/>
          <a:cs typeface="+mn-cs"/>
          <a:sym typeface="Helvetica Neue"/>
        </a:defRPr>
      </a:lvl3pPr>
      <a:lvl4pPr marL="2438400" marR="0" indent="-609600" algn="l" defTabSz="2438338" rtl="0" latinLnBrk="0">
        <a:lnSpc>
          <a:spcPct val="90000"/>
        </a:lnSpc>
        <a:spcBef>
          <a:spcPts val="4500"/>
        </a:spcBef>
        <a:spcAft>
          <a:spcPts val="0"/>
        </a:spcAft>
        <a:buClrTx/>
        <a:buSzPct val="123000"/>
        <a:buFontTx/>
        <a:buChar char="•"/>
        <a:tabLst/>
        <a:defRPr b="0" baseline="0" cap="none" i="0" spc="0" strike="noStrike" sz="4800" u="none">
          <a:solidFill>
            <a:srgbClr val="FFFFFF"/>
          </a:solidFill>
          <a:uFillTx/>
          <a:latin typeface="+mn-lt"/>
          <a:ea typeface="+mn-ea"/>
          <a:cs typeface="+mn-cs"/>
          <a:sym typeface="Helvetica Neue"/>
        </a:defRPr>
      </a:lvl4pPr>
      <a:lvl5pPr marL="3048000" marR="0" indent="-609600" algn="l" defTabSz="2438338" rtl="0" latinLnBrk="0">
        <a:lnSpc>
          <a:spcPct val="90000"/>
        </a:lnSpc>
        <a:spcBef>
          <a:spcPts val="4500"/>
        </a:spcBef>
        <a:spcAft>
          <a:spcPts val="0"/>
        </a:spcAft>
        <a:buClrTx/>
        <a:buSzPct val="123000"/>
        <a:buFontTx/>
        <a:buChar char="•"/>
        <a:tabLst/>
        <a:defRPr b="0" baseline="0" cap="none" i="0" spc="0" strike="noStrike" sz="4800" u="none">
          <a:solidFill>
            <a:srgbClr val="FFFFFF"/>
          </a:solidFill>
          <a:uFillTx/>
          <a:latin typeface="+mn-lt"/>
          <a:ea typeface="+mn-ea"/>
          <a:cs typeface="+mn-cs"/>
          <a:sym typeface="Helvetica Neue"/>
        </a:defRPr>
      </a:lvl5pPr>
      <a:lvl6pPr marL="3657600" marR="0" indent="-609600" algn="l" defTabSz="2438338" rtl="0" latinLnBrk="0">
        <a:lnSpc>
          <a:spcPct val="90000"/>
        </a:lnSpc>
        <a:spcBef>
          <a:spcPts val="4500"/>
        </a:spcBef>
        <a:spcAft>
          <a:spcPts val="0"/>
        </a:spcAft>
        <a:buClrTx/>
        <a:buSzPct val="123000"/>
        <a:buFontTx/>
        <a:buChar char="•"/>
        <a:tabLst/>
        <a:defRPr b="0" baseline="0" cap="none" i="0" spc="0" strike="noStrike" sz="4800" u="none">
          <a:solidFill>
            <a:srgbClr val="FFFFFF"/>
          </a:solidFill>
          <a:uFillTx/>
          <a:latin typeface="+mn-lt"/>
          <a:ea typeface="+mn-ea"/>
          <a:cs typeface="+mn-cs"/>
          <a:sym typeface="Helvetica Neue"/>
        </a:defRPr>
      </a:lvl6pPr>
      <a:lvl7pPr marL="4267200" marR="0" indent="-609600" algn="l" defTabSz="2438338" rtl="0" latinLnBrk="0">
        <a:lnSpc>
          <a:spcPct val="90000"/>
        </a:lnSpc>
        <a:spcBef>
          <a:spcPts val="4500"/>
        </a:spcBef>
        <a:spcAft>
          <a:spcPts val="0"/>
        </a:spcAft>
        <a:buClrTx/>
        <a:buSzPct val="123000"/>
        <a:buFontTx/>
        <a:buChar char="•"/>
        <a:tabLst/>
        <a:defRPr b="0" baseline="0" cap="none" i="0" spc="0" strike="noStrike" sz="4800" u="none">
          <a:solidFill>
            <a:srgbClr val="FFFFFF"/>
          </a:solidFill>
          <a:uFillTx/>
          <a:latin typeface="+mn-lt"/>
          <a:ea typeface="+mn-ea"/>
          <a:cs typeface="+mn-cs"/>
          <a:sym typeface="Helvetica Neue"/>
        </a:defRPr>
      </a:lvl7pPr>
      <a:lvl8pPr marL="4876800" marR="0" indent="-609600" algn="l" defTabSz="2438338" rtl="0" latinLnBrk="0">
        <a:lnSpc>
          <a:spcPct val="90000"/>
        </a:lnSpc>
        <a:spcBef>
          <a:spcPts val="4500"/>
        </a:spcBef>
        <a:spcAft>
          <a:spcPts val="0"/>
        </a:spcAft>
        <a:buClrTx/>
        <a:buSzPct val="123000"/>
        <a:buFontTx/>
        <a:buChar char="•"/>
        <a:tabLst/>
        <a:defRPr b="0" baseline="0" cap="none" i="0" spc="0" strike="noStrike" sz="4800" u="none">
          <a:solidFill>
            <a:srgbClr val="FFFFFF"/>
          </a:solidFill>
          <a:uFillTx/>
          <a:latin typeface="+mn-lt"/>
          <a:ea typeface="+mn-ea"/>
          <a:cs typeface="+mn-cs"/>
          <a:sym typeface="Helvetica Neue"/>
        </a:defRPr>
      </a:lvl8pPr>
      <a:lvl9pPr marL="5486400" marR="0" indent="-609600" algn="l" defTabSz="2438338" rtl="0" latinLnBrk="0">
        <a:lnSpc>
          <a:spcPct val="90000"/>
        </a:lnSpc>
        <a:spcBef>
          <a:spcPts val="4500"/>
        </a:spcBef>
        <a:spcAft>
          <a:spcPts val="0"/>
        </a:spcAft>
        <a:buClrTx/>
        <a:buSzPct val="123000"/>
        <a:buFontTx/>
        <a:buChar char="•"/>
        <a:tabLst/>
        <a:defRPr b="0" baseline="0" cap="none" i="0" spc="0" strike="noStrike" sz="4800" u="none">
          <a:solidFill>
            <a:srgbClr val="FFFFFF"/>
          </a:solidFill>
          <a:uFillTx/>
          <a:latin typeface="+mn-lt"/>
          <a:ea typeface="+mn-ea"/>
          <a:cs typeface="+mn-cs"/>
          <a:sym typeface="Helvetica Neue"/>
        </a:defRPr>
      </a:lvl9pPr>
    </p:bodyStyle>
    <p:otherStyle>
      <a:lvl1pPr marL="0" marR="0" indent="0" algn="ctr" defTabSz="5842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Neue"/>
        </a:defRPr>
      </a:lvl1pPr>
      <a:lvl2pPr marL="0" marR="0" indent="457200" algn="ctr" defTabSz="5842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Neue"/>
        </a:defRPr>
      </a:lvl2pPr>
      <a:lvl3pPr marL="0" marR="0" indent="914400" algn="ctr" defTabSz="5842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Neue"/>
        </a:defRPr>
      </a:lvl3pPr>
      <a:lvl4pPr marL="0" marR="0" indent="1371600" algn="ctr" defTabSz="5842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Neue"/>
        </a:defRPr>
      </a:lvl4pPr>
      <a:lvl5pPr marL="0" marR="0" indent="1828800" algn="ctr" defTabSz="5842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Neue"/>
        </a:defRPr>
      </a:lvl5pPr>
      <a:lvl6pPr marL="0" marR="0" indent="2286000" algn="ctr" defTabSz="5842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Neue"/>
        </a:defRPr>
      </a:lvl6pPr>
      <a:lvl7pPr marL="0" marR="0" indent="2743200" algn="ctr" defTabSz="5842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Neue"/>
        </a:defRPr>
      </a:lvl7pPr>
      <a:lvl8pPr marL="0" marR="0" indent="3200400" algn="ctr" defTabSz="5842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Neue"/>
        </a:defRPr>
      </a:lvl8pPr>
      <a:lvl9pPr marL="0" marR="0" indent="3657600" algn="ctr" defTabSz="5842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Neue"/>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51" name="Devlin, The Enforcement of Morals"/>
          <p:cNvSpPr txBox="1"/>
          <p:nvPr>
            <p:ph type="title"/>
          </p:nvPr>
        </p:nvSpPr>
        <p:spPr>
          <a:prstGeom prst="rect">
            <a:avLst/>
          </a:prstGeom>
        </p:spPr>
        <p:txBody>
          <a:bodyPr/>
          <a:lstStyle/>
          <a:p>
            <a:pPr/>
            <a:r>
              <a:t>Devlin, </a:t>
            </a:r>
            <a:r>
              <a:rPr i="1">
                <a:latin typeface="+mn-lt"/>
                <a:ea typeface="+mn-ea"/>
                <a:cs typeface="+mn-cs"/>
                <a:sym typeface="Helvetica Neue"/>
              </a:rPr>
              <a:t>The Enforcement of Morals</a:t>
            </a:r>
          </a:p>
        </p:txBody>
      </p:sp>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53" name="Wolfenden Report (1957)"/>
          <p:cNvSpPr txBox="1"/>
          <p:nvPr>
            <p:ph type="title"/>
          </p:nvPr>
        </p:nvSpPr>
        <p:spPr>
          <a:prstGeom prst="rect">
            <a:avLst/>
          </a:prstGeom>
        </p:spPr>
        <p:txBody>
          <a:bodyPr/>
          <a:lstStyle/>
          <a:p>
            <a:pPr/>
            <a:r>
              <a:t>Wolfenden Report (1957)</a:t>
            </a:r>
          </a:p>
        </p:txBody>
      </p:sp>
      <p:sp>
        <p:nvSpPr>
          <p:cNvPr id="154" name="Slide Subtitle"/>
          <p:cNvSpPr txBox="1"/>
          <p:nvPr>
            <p:ph type="body" idx="21"/>
          </p:nvPr>
        </p:nvSpPr>
        <p:spPr>
          <a:prstGeom prst="rect">
            <a:avLst/>
          </a:prstGeom>
        </p:spPr>
        <p:txBody>
          <a:bodyPr/>
          <a:lstStyle/>
          <a:p>
            <a:pPr/>
          </a:p>
        </p:txBody>
      </p:sp>
      <p:sp>
        <p:nvSpPr>
          <p:cNvPr id="155" name="Argued that the function of the criminal law is not to interfere in private morality, but instead to “preserve public order and decency, to protect the citizen from what is offensive or injurious, and to provide sufficient safeguards against exploitation"/>
          <p:cNvSpPr txBox="1"/>
          <p:nvPr>
            <p:ph type="body" idx="1"/>
          </p:nvPr>
        </p:nvSpPr>
        <p:spPr>
          <a:prstGeom prst="rect">
            <a:avLst/>
          </a:prstGeom>
        </p:spPr>
        <p:txBody>
          <a:bodyPr/>
          <a:lstStyle/>
          <a:p>
            <a:pPr/>
            <a:r>
              <a:t>Argued that the function of the criminal law is not to interfere in private morality, but instead to “preserve public order and decency, to protect the citizen from what is offensive or injurious, and to provide sufficient safeguards against exploitation and corruption of others.”</a:t>
            </a:r>
          </a:p>
        </p:txBody>
      </p:sp>
    </p:spTree>
  </p:cSld>
  <p:clrMapOvr>
    <a:masterClrMapping/>
  </p:clrMapOvr>
  <p:transition xmlns:p14="http://schemas.microsoft.com/office/powerpoint/2010/main" spd="med" advClick="1"/>
</p:sld>
</file>

<file path=ppt/slides/slide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57" name="Devlin: Almost no one agrees with this. We would have to legalize: “euthanasia or the killing of another at his own request, suicide, attempted suicide and suicide pacts, duelling, abortion, incest between brother and sister”"/>
          <p:cNvSpPr txBox="1"/>
          <p:nvPr>
            <p:ph type="body" idx="1"/>
          </p:nvPr>
        </p:nvSpPr>
        <p:spPr>
          <a:prstGeom prst="rect">
            <a:avLst/>
          </a:prstGeom>
        </p:spPr>
        <p:txBody>
          <a:bodyPr/>
          <a:lstStyle/>
          <a:p>
            <a:pPr/>
            <a:r>
              <a:t>Devlin: Almost no one agrees with this. We would have to legalize: “euthanasia or the killing of another at his own request, suicide, attempted suicide and suicide pacts, duelling, abortion, incest between brother and sister”</a:t>
            </a:r>
          </a:p>
        </p:txBody>
      </p:sp>
    </p:spTree>
  </p:cSld>
  <p:clrMapOvr>
    <a:masterClrMapping/>
  </p:clrMapOvr>
  <p:transition xmlns:p14="http://schemas.microsoft.com/office/powerpoint/2010/main" spd="med" advClick="1"/>
</p:sld>
</file>

<file path=ppt/slides/slide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graphicFrame>
        <p:nvGraphicFramePr>
          <p:cNvPr id="159" name="Table 1"/>
          <p:cNvGraphicFramePr/>
          <p:nvPr/>
        </p:nvGraphicFramePr>
        <p:xfrm>
          <a:off x="12192000" y="1270000"/>
          <a:ext cx="10922000" cy="11188700"/>
        </p:xfrm>
        <a:graphic xmlns:a="http://schemas.openxmlformats.org/drawingml/2006/main">
          <a:graphicData uri="http://schemas.openxmlformats.org/drawingml/2006/table">
            <a:tbl>
              <a:tblPr firstCol="0" firstRow="0" lastCol="0" lastRow="0" bandCol="0" bandRow="0" rtl="0">
                <a:tableStyleId>{4C3C2611-4C71-4FC5-86AE-919BDF0F9419}</a:tableStyleId>
              </a:tblPr>
              <a:tblGrid>
                <a:gridCol w="2054250"/>
                <a:gridCol w="8855050"/>
              </a:tblGrid>
              <a:tr h="2794000">
                <a:tc>
                  <a:txBody>
                    <a:bodyPr/>
                    <a:lstStyle/>
                    <a:p>
                      <a:pPr defTabSz="914400">
                        <a:defRPr>
                          <a:solidFill>
                            <a:srgbClr val="000000"/>
                          </a:solidFill>
                        </a:defRPr>
                      </a:pPr>
                      <a:r>
                        <a:rPr sz="3200">
                          <a:solidFill>
                            <a:srgbClr val="FFFFFF"/>
                          </a:solidFill>
                        </a:rPr>
                        <a:t>P1</a:t>
                      </a:r>
                    </a:p>
                  </a:txBody>
                  <a:tcPr marL="50800" marR="50800" marT="50800" marB="50800" anchor="ctr" anchorCtr="0" horzOverflow="overflow"/>
                </a:tc>
                <a:tc>
                  <a:txBody>
                    <a:bodyPr/>
                    <a:lstStyle/>
                    <a:p>
                      <a:pPr defTabSz="914400">
                        <a:defRPr>
                          <a:solidFill>
                            <a:srgbClr val="000000"/>
                          </a:solidFill>
                        </a:defRPr>
                      </a:pPr>
                      <a:r>
                        <a:rPr sz="3200">
                          <a:solidFill>
                            <a:srgbClr val="FFFFFF"/>
                          </a:solidFill>
                        </a:rPr>
                        <a:t>The government has authority to regulate anything necessary for preserving public order</a:t>
                      </a:r>
                    </a:p>
                  </a:txBody>
                  <a:tcPr marL="50800" marR="50800" marT="50800" marB="50800" anchor="ctr" anchorCtr="0" horzOverflow="overflow"/>
                </a:tc>
              </a:tr>
              <a:tr h="2794000">
                <a:tc>
                  <a:txBody>
                    <a:bodyPr/>
                    <a:lstStyle/>
                    <a:p>
                      <a:pPr defTabSz="914400">
                        <a:defRPr>
                          <a:solidFill>
                            <a:srgbClr val="000000"/>
                          </a:solidFill>
                        </a:defRPr>
                      </a:pPr>
                      <a:r>
                        <a:rPr sz="3200">
                          <a:solidFill>
                            <a:srgbClr val="FFFFFF"/>
                          </a:solidFill>
                        </a:rPr>
                        <a:t>P2</a:t>
                      </a:r>
                    </a:p>
                  </a:txBody>
                  <a:tcPr marL="50800" marR="50800" marT="50800" marB="50800" anchor="ctr" anchorCtr="0" horzOverflow="overflow"/>
                </a:tc>
                <a:tc>
                  <a:txBody>
                    <a:bodyPr/>
                    <a:lstStyle/>
                    <a:p>
                      <a:pPr defTabSz="914400">
                        <a:defRPr>
                          <a:solidFill>
                            <a:srgbClr val="000000"/>
                          </a:solidFill>
                        </a:defRPr>
                      </a:pPr>
                      <a:r>
                        <a:rPr sz="3200">
                          <a:solidFill>
                            <a:srgbClr val="FFFFFF"/>
                          </a:solidFill>
                        </a:rPr>
                        <a:t>Shared ideas about morality are necessary to preserve public order</a:t>
                      </a:r>
                    </a:p>
                  </a:txBody>
                  <a:tcPr marL="50800" marR="50800" marT="50800" marB="50800" anchor="ctr" anchorCtr="0" horzOverflow="overflow"/>
                </a:tc>
              </a:tr>
              <a:tr h="2794000">
                <a:tc>
                  <a:txBody>
                    <a:bodyPr/>
                    <a:lstStyle/>
                    <a:p>
                      <a:pPr defTabSz="914400">
                        <a:defRPr>
                          <a:solidFill>
                            <a:srgbClr val="000000"/>
                          </a:solidFill>
                        </a:defRPr>
                      </a:pPr>
                      <a:r>
                        <a:rPr sz="3200">
                          <a:solidFill>
                            <a:srgbClr val="FFFFFF"/>
                          </a:solidFill>
                        </a:rPr>
                        <a:t>P3</a:t>
                      </a:r>
                    </a:p>
                  </a:txBody>
                  <a:tcPr marL="50800" marR="50800" marT="50800" marB="50800" anchor="ctr" anchorCtr="0" horzOverflow="overflow"/>
                </a:tc>
                <a:tc>
                  <a:txBody>
                    <a:bodyPr/>
                    <a:lstStyle/>
                    <a:p>
                      <a:pPr defTabSz="914400">
                        <a:defRPr>
                          <a:solidFill>
                            <a:srgbClr val="000000"/>
                          </a:solidFill>
                        </a:defRPr>
                      </a:pPr>
                      <a:r>
                        <a:rPr sz="3200">
                          <a:solidFill>
                            <a:srgbClr val="FFFFFF"/>
                          </a:solidFill>
                        </a:rPr>
                        <a:t>Some of these shared ideas about morality are about the morality of self-regarding actions</a:t>
                      </a:r>
                    </a:p>
                  </a:txBody>
                  <a:tcPr marL="50800" marR="50800" marT="50800" marB="50800" anchor="ctr" anchorCtr="0" horzOverflow="overflow"/>
                </a:tc>
              </a:tr>
              <a:tr h="2794000">
                <a:tc>
                  <a:txBody>
                    <a:bodyPr/>
                    <a:lstStyle/>
                    <a:p>
                      <a:pPr defTabSz="914400">
                        <a:defRPr>
                          <a:solidFill>
                            <a:srgbClr val="000000"/>
                          </a:solidFill>
                        </a:defRPr>
                      </a:pPr>
                      <a:r>
                        <a:rPr sz="3200">
                          <a:solidFill>
                            <a:srgbClr val="FFFFFF"/>
                          </a:solidFill>
                        </a:rPr>
                        <a:t>C</a:t>
                      </a:r>
                    </a:p>
                  </a:txBody>
                  <a:tcPr marL="50800" marR="50800" marT="50800" marB="50800" anchor="ctr" anchorCtr="0" horzOverflow="overflow"/>
                </a:tc>
                <a:tc>
                  <a:txBody>
                    <a:bodyPr/>
                    <a:lstStyle/>
                    <a:p>
                      <a:pPr defTabSz="914400">
                        <a:defRPr>
                          <a:solidFill>
                            <a:srgbClr val="000000"/>
                          </a:solidFill>
                        </a:defRPr>
                      </a:pPr>
                      <a:r>
                        <a:rPr sz="3200">
                          <a:solidFill>
                            <a:srgbClr val="FFFFFF"/>
                          </a:solidFill>
                        </a:rPr>
                        <a:t>Therefore, the government has the authority to regulate some self-regarding actions</a:t>
                      </a:r>
                    </a:p>
                  </a:txBody>
                  <a:tcPr marL="50800" marR="50800" marT="50800" marB="50800" anchor="ctr" anchorCtr="0" horzOverflow="overflow"/>
                </a:tc>
              </a:tr>
            </a:tbl>
          </a:graphicData>
        </a:graphic>
      </p:graphicFrame>
      <p:sp>
        <p:nvSpPr>
          <p:cNvPr id="160" name="Full argument"/>
          <p:cNvSpPr txBox="1"/>
          <p:nvPr>
            <p:ph type="title"/>
          </p:nvPr>
        </p:nvSpPr>
        <p:spPr>
          <a:prstGeom prst="rect">
            <a:avLst/>
          </a:prstGeom>
        </p:spPr>
        <p:txBody>
          <a:bodyPr/>
          <a:lstStyle/>
          <a:p>
            <a:pPr/>
            <a:r>
              <a:t>Full argument</a:t>
            </a:r>
          </a:p>
        </p:txBody>
      </p:sp>
      <p:sp>
        <p:nvSpPr>
          <p:cNvPr id="161" name="Why the government has the authority to criminalize at least some self-regarding actions"/>
          <p:cNvSpPr txBox="1"/>
          <p:nvPr>
            <p:ph type="body" sz="quarter" idx="1"/>
          </p:nvPr>
        </p:nvSpPr>
        <p:spPr>
          <a:prstGeom prst="rect">
            <a:avLst/>
          </a:prstGeom>
        </p:spPr>
        <p:txBody>
          <a:bodyPr/>
          <a:lstStyle/>
          <a:p>
            <a:pPr/>
            <a:r>
              <a:t>Why the government has the authority to criminalize at least some self-regarding actions</a:t>
            </a:r>
          </a:p>
        </p:txBody>
      </p:sp>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20_BasicBlack">
  <a:themeElements>
    <a:clrScheme name="20_BasicBlack">
      <a:dk1>
        <a:srgbClr val="000000"/>
      </a:dk1>
      <a:lt1>
        <a:srgbClr val="FFFFFF"/>
      </a:lt1>
      <a:dk2>
        <a:srgbClr val="434343"/>
      </a:dk2>
      <a:lt2>
        <a:srgbClr val="A9A9A9"/>
      </a:lt2>
      <a:accent1>
        <a:srgbClr val="0076BA"/>
      </a:accent1>
      <a:accent2>
        <a:srgbClr val="05A89D"/>
      </a:accent2>
      <a:accent3>
        <a:srgbClr val="1DB100"/>
      </a:accent3>
      <a:accent4>
        <a:srgbClr val="F9B900"/>
      </a:accent4>
      <a:accent5>
        <a:srgbClr val="EE220D"/>
      </a:accent5>
      <a:accent6>
        <a:srgbClr val="CB297B"/>
      </a:accent6>
      <a:hlink>
        <a:srgbClr val="0000FF"/>
      </a:hlink>
      <a:folHlink>
        <a:srgbClr val="FF00FF"/>
      </a:folHlink>
    </a:clrScheme>
    <a:fontScheme name="20_BasicBlack">
      <a:majorFont>
        <a:latin typeface="Helvetica Neue"/>
        <a:ea typeface="Helvetica Neue"/>
        <a:cs typeface="Helvetica Neue"/>
      </a:majorFont>
      <a:minorFont>
        <a:latin typeface="Helvetica Neue"/>
        <a:ea typeface="Helvetica Neue"/>
        <a:cs typeface="Helvetica Neue"/>
      </a:minorFont>
    </a:fontScheme>
    <a:fmtScheme name="20_BasicBlack">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825500" rtl="0" fontAlgn="auto" latinLnBrk="0" hangingPunct="0">
          <a:lnSpc>
            <a:spcPct val="100000"/>
          </a:lnSpc>
          <a:spcBef>
            <a:spcPts val="0"/>
          </a:spcBef>
          <a:spcAft>
            <a:spcPts val="0"/>
          </a:spcAft>
          <a:buClrTx/>
          <a:buSzTx/>
          <a:buFontTx/>
          <a:buNone/>
          <a:tabLst/>
          <a:defRPr b="0" baseline="0" cap="none" i="0" spc="0" strike="noStrike" sz="3200" u="none" kumimoji="0" normalizeH="0">
            <a:ln>
              <a:noFill/>
            </a:ln>
            <a:solidFill>
              <a:srgbClr val="000000"/>
            </a:solidFill>
            <a:effectLst/>
            <a:uFillTx/>
            <a:latin typeface="Helvetica Neue Medium"/>
            <a:ea typeface="Helvetica Neue Medium"/>
            <a:cs typeface="Helvetica Neue Medium"/>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FFFFFF"/>
          </a:solidFill>
          <a:prstDash val="solid"/>
          <a:miter lim="4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2438338"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FFFFFF"/>
            </a:solidFill>
            <a:effectLst/>
            <a:uFillTx/>
            <a:latin typeface="+mn-lt"/>
            <a:ea typeface="+mn-ea"/>
            <a:cs typeface="+mn-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20_BasicBlack">
  <a:themeElements>
    <a:clrScheme name="20_BasicBlack">
      <a:dk1>
        <a:srgbClr val="000000"/>
      </a:dk1>
      <a:lt1>
        <a:srgbClr val="FFFFFF"/>
      </a:lt1>
      <a:dk2>
        <a:srgbClr val="434343"/>
      </a:dk2>
      <a:lt2>
        <a:srgbClr val="A9A9A9"/>
      </a:lt2>
      <a:accent1>
        <a:srgbClr val="0076BA"/>
      </a:accent1>
      <a:accent2>
        <a:srgbClr val="05A89D"/>
      </a:accent2>
      <a:accent3>
        <a:srgbClr val="1DB100"/>
      </a:accent3>
      <a:accent4>
        <a:srgbClr val="F9B900"/>
      </a:accent4>
      <a:accent5>
        <a:srgbClr val="EE220D"/>
      </a:accent5>
      <a:accent6>
        <a:srgbClr val="CB297B"/>
      </a:accent6>
      <a:hlink>
        <a:srgbClr val="0000FF"/>
      </a:hlink>
      <a:folHlink>
        <a:srgbClr val="FF00FF"/>
      </a:folHlink>
    </a:clrScheme>
    <a:fontScheme name="20_BasicBlack">
      <a:majorFont>
        <a:latin typeface="Helvetica Neue"/>
        <a:ea typeface="Helvetica Neue"/>
        <a:cs typeface="Helvetica Neue"/>
      </a:majorFont>
      <a:minorFont>
        <a:latin typeface="Helvetica Neue"/>
        <a:ea typeface="Helvetica Neue"/>
        <a:cs typeface="Helvetica Neue"/>
      </a:minorFont>
    </a:fontScheme>
    <a:fmtScheme name="20_BasicBlack">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825500" rtl="0" fontAlgn="auto" latinLnBrk="0" hangingPunct="0">
          <a:lnSpc>
            <a:spcPct val="100000"/>
          </a:lnSpc>
          <a:spcBef>
            <a:spcPts val="0"/>
          </a:spcBef>
          <a:spcAft>
            <a:spcPts val="0"/>
          </a:spcAft>
          <a:buClrTx/>
          <a:buSzTx/>
          <a:buFontTx/>
          <a:buNone/>
          <a:tabLst/>
          <a:defRPr b="0" baseline="0" cap="none" i="0" spc="0" strike="noStrike" sz="3200" u="none" kumimoji="0" normalizeH="0">
            <a:ln>
              <a:noFill/>
            </a:ln>
            <a:solidFill>
              <a:srgbClr val="000000"/>
            </a:solidFill>
            <a:effectLst/>
            <a:uFillTx/>
            <a:latin typeface="Helvetica Neue Medium"/>
            <a:ea typeface="Helvetica Neue Medium"/>
            <a:cs typeface="Helvetica Neue Medium"/>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FFFFFF"/>
          </a:solidFill>
          <a:prstDash val="solid"/>
          <a:miter lim="4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2438338"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FFFFFF"/>
            </a:solidFill>
            <a:effectLst/>
            <a:uFillTx/>
            <a:latin typeface="+mn-lt"/>
            <a:ea typeface="+mn-ea"/>
            <a:cs typeface="+mn-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