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1pPr>
    <a:lvl2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2pPr>
    <a:lvl3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3pPr>
    <a:lvl4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4pPr>
    <a:lvl5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5pPr>
    <a:lvl6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6pPr>
    <a:lvl7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7pPr>
    <a:lvl8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8pPr>
    <a:lvl9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b="def" i="def"/>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b="def" i="def"/>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673100" y="3835400"/>
            <a:ext cx="11658600" cy="3886200"/>
          </a:xfrm>
          <a:prstGeom prst="rect">
            <a:avLst/>
          </a:prstGeom>
        </p:spPr>
        <p:txBody>
          <a:bodyPr/>
          <a:lstStyle>
            <a:lvl1pPr>
              <a:defRPr spc="208" sz="10400">
                <a:solidFill>
                  <a:srgbClr val="FFFFFF"/>
                </a:solidFill>
              </a:defRPr>
            </a:lvl1pPr>
          </a:lstStyle>
          <a:p>
            <a:pPr/>
            <a:r>
              <a:t>Title Text</a:t>
            </a:r>
          </a:p>
        </p:txBody>
      </p:sp>
      <p:sp>
        <p:nvSpPr>
          <p:cNvPr id="12" name="Body Level One…"/>
          <p:cNvSpPr txBox="1"/>
          <p:nvPr>
            <p:ph type="body" sz="quarter" idx="1"/>
          </p:nvPr>
        </p:nvSpPr>
        <p:spPr>
          <a:xfrm>
            <a:off x="673100" y="2070100"/>
            <a:ext cx="11658600" cy="1778000"/>
          </a:xfrm>
          <a:prstGeom prst="rect">
            <a:avLst/>
          </a:prstGeom>
        </p:spPr>
        <p:txBody>
          <a:bodyPr anchor="b"/>
          <a:lstStyle>
            <a:lvl1pPr marL="0" indent="0" algn="ctr">
              <a:spcBef>
                <a:spcPts val="0"/>
              </a:spcBef>
              <a:buSzTx/>
              <a:buNone/>
              <a:defRPr cap="all" spc="215" sz="5400">
                <a:solidFill>
                  <a:srgbClr val="FFFFFF"/>
                </a:solidFill>
                <a:latin typeface="+mn-lt"/>
                <a:ea typeface="+mn-ea"/>
                <a:cs typeface="+mn-cs"/>
                <a:sym typeface="Futura"/>
              </a:defRPr>
            </a:lvl1pPr>
            <a:lvl2pPr marL="0" indent="0" algn="ctr">
              <a:spcBef>
                <a:spcPts val="0"/>
              </a:spcBef>
              <a:buSzTx/>
              <a:buNone/>
              <a:defRPr cap="all" spc="215" sz="5400">
                <a:solidFill>
                  <a:srgbClr val="FFFFFF"/>
                </a:solidFill>
                <a:latin typeface="+mn-lt"/>
                <a:ea typeface="+mn-ea"/>
                <a:cs typeface="+mn-cs"/>
                <a:sym typeface="Futura"/>
              </a:defRPr>
            </a:lvl2pPr>
            <a:lvl3pPr marL="0" indent="0" algn="ctr">
              <a:spcBef>
                <a:spcPts val="0"/>
              </a:spcBef>
              <a:buSzTx/>
              <a:buNone/>
              <a:defRPr cap="all" spc="215" sz="5400">
                <a:solidFill>
                  <a:srgbClr val="FFFFFF"/>
                </a:solidFill>
                <a:latin typeface="+mn-lt"/>
                <a:ea typeface="+mn-ea"/>
                <a:cs typeface="+mn-cs"/>
                <a:sym typeface="Futura"/>
              </a:defRPr>
            </a:lvl3pPr>
            <a:lvl4pPr marL="0" indent="0" algn="ctr">
              <a:spcBef>
                <a:spcPts val="0"/>
              </a:spcBef>
              <a:buSzTx/>
              <a:buNone/>
              <a:defRPr cap="all" spc="215" sz="5400">
                <a:solidFill>
                  <a:srgbClr val="FFFFFF"/>
                </a:solidFill>
                <a:latin typeface="+mn-lt"/>
                <a:ea typeface="+mn-ea"/>
                <a:cs typeface="+mn-cs"/>
                <a:sym typeface="Futura"/>
              </a:defRPr>
            </a:lvl4pPr>
            <a:lvl5pPr marL="0" indent="0" algn="ctr">
              <a:spcBef>
                <a:spcPts val="0"/>
              </a:spcBef>
              <a:buSzTx/>
              <a:buNone/>
              <a:defRPr cap="all" spc="215" sz="54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6" name="Body Level One…"/>
          <p:cNvSpPr txBox="1"/>
          <p:nvPr>
            <p:ph type="body" idx="1"/>
          </p:nvPr>
        </p:nvSpPr>
        <p:spPr>
          <a:xfrm>
            <a:off x="673100" y="1320800"/>
            <a:ext cx="11658600" cy="74676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4" name="Image"/>
          <p:cNvSpPr/>
          <p:nvPr>
            <p:ph type="pic" sz="half" idx="21"/>
          </p:nvPr>
        </p:nvSpPr>
        <p:spPr>
          <a:xfrm>
            <a:off x="6172200" y="4787900"/>
            <a:ext cx="6375400" cy="4145675"/>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5" name="Image"/>
          <p:cNvSpPr/>
          <p:nvPr>
            <p:ph type="pic" sz="quarter" idx="22"/>
          </p:nvPr>
        </p:nvSpPr>
        <p:spPr>
          <a:xfrm>
            <a:off x="6333919" y="1079498"/>
            <a:ext cx="5918201" cy="3429001"/>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6" name="Image"/>
          <p:cNvSpPr/>
          <p:nvPr>
            <p:ph type="pic" idx="23"/>
          </p:nvPr>
        </p:nvSpPr>
        <p:spPr>
          <a:xfrm>
            <a:off x="-321934" y="1080867"/>
            <a:ext cx="7686496" cy="7807542"/>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Image"/>
          <p:cNvSpPr/>
          <p:nvPr>
            <p:ph type="pic" idx="21"/>
          </p:nvPr>
        </p:nvSpPr>
        <p:spPr>
          <a:xfrm>
            <a:off x="5556601" y="1079500"/>
            <a:ext cx="7701342" cy="77851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15" name="Image"/>
          <p:cNvSpPr/>
          <p:nvPr>
            <p:ph type="pic" idx="22"/>
          </p:nvPr>
        </p:nvSpPr>
        <p:spPr>
          <a:xfrm>
            <a:off x="299347" y="1003300"/>
            <a:ext cx="7793714" cy="78994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16" name="Slide Number"/>
          <p:cNvSpPr txBox="1"/>
          <p:nvPr>
            <p:ph type="sldNum" sz="quarter" idx="2"/>
          </p:nvPr>
        </p:nvSpPr>
        <p:spPr>
          <a:xfrm>
            <a:off x="6335522"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 Johnny Appleseed"/>
          <p:cNvSpPr txBox="1"/>
          <p:nvPr>
            <p:ph type="body" sz="quarter" idx="21"/>
          </p:nvPr>
        </p:nvSpPr>
        <p:spPr>
          <a:xfrm>
            <a:off x="673100" y="6483350"/>
            <a:ext cx="11658600" cy="558800"/>
          </a:xfrm>
          <a:prstGeom prst="rect">
            <a:avLst/>
          </a:prstGeom>
        </p:spPr>
        <p:txBody>
          <a:bodyPr anchor="ctr">
            <a:spAutoFit/>
          </a:bodyPr>
          <a:lstStyle>
            <a:lvl1pPr marL="0" indent="0" algn="ctr">
              <a:spcBef>
                <a:spcPts val="0"/>
              </a:spcBef>
              <a:buClrTx/>
              <a:buSzTx/>
              <a:buNone/>
              <a:defRPr i="1" spc="52" sz="2600">
                <a:solidFill>
                  <a:schemeClr val="accent5">
                    <a:satOff val="-10854"/>
                    <a:lumOff val="-10463"/>
                  </a:schemeClr>
                </a:solidFill>
              </a:defRPr>
            </a:lvl1pPr>
          </a:lstStyle>
          <a:p>
            <a:pPr/>
            <a:r>
              <a:t>— Johnny Appleseed</a:t>
            </a:r>
          </a:p>
        </p:txBody>
      </p:sp>
      <p:sp>
        <p:nvSpPr>
          <p:cNvPr id="124" name="Type a quote here."/>
          <p:cNvSpPr txBox="1"/>
          <p:nvPr>
            <p:ph type="body" sz="quarter" idx="22"/>
          </p:nvPr>
        </p:nvSpPr>
        <p:spPr>
          <a:xfrm>
            <a:off x="673100" y="5317839"/>
            <a:ext cx="11658600" cy="1057561"/>
          </a:xfrm>
          <a:prstGeom prst="rect">
            <a:avLst/>
          </a:prstGeom>
        </p:spPr>
        <p:txBody>
          <a:bodyPr anchor="b">
            <a:spAutoFit/>
          </a:bodyPr>
          <a:lstStyle>
            <a:lvl1pPr marL="0" indent="0" algn="ctr">
              <a:spcBef>
                <a:spcPts val="0"/>
              </a:spcBef>
              <a:buClrTx/>
              <a:buSzTx/>
              <a:buNone/>
              <a:defRPr cap="all" spc="464" sz="5800">
                <a:latin typeface="+mn-lt"/>
                <a:ea typeface="+mn-ea"/>
                <a:cs typeface="+mn-cs"/>
                <a:sym typeface="Futura"/>
              </a:defRPr>
            </a:lvl1pPr>
          </a:lstStyle>
          <a:p>
            <a:pPr defTabSz="914400"/>
            <a:r>
              <a:t>Type a quote here.</a:t>
            </a:r>
          </a:p>
        </p:txBody>
      </p:sp>
      <p:sp>
        <p:nvSpPr>
          <p:cNvPr id="125" name="”"/>
          <p:cNvSpPr txBox="1"/>
          <p:nvPr>
            <p:ph type="body" sz="quarter" idx="23"/>
          </p:nvPr>
        </p:nvSpPr>
        <p:spPr>
          <a:xfrm>
            <a:off x="6113659" y="70612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6" name="“"/>
          <p:cNvSpPr txBox="1"/>
          <p:nvPr>
            <p:ph type="body" sz="quarter" idx="24"/>
          </p:nvPr>
        </p:nvSpPr>
        <p:spPr>
          <a:xfrm>
            <a:off x="6113659" y="25654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0"/>
            <a:ext cx="15312005" cy="9956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idx="21"/>
          </p:nvPr>
        </p:nvSpPr>
        <p:spPr>
          <a:xfrm>
            <a:off x="533400" y="3492500"/>
            <a:ext cx="11938000" cy="7762817"/>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21" name="Title Text"/>
          <p:cNvSpPr txBox="1"/>
          <p:nvPr>
            <p:ph type="title"/>
          </p:nvPr>
        </p:nvSpPr>
        <p:spPr>
          <a:xfrm>
            <a:off x="673100" y="1168400"/>
            <a:ext cx="11658600" cy="1333500"/>
          </a:xfrm>
          <a:prstGeom prst="rect">
            <a:avLst/>
          </a:prstGeom>
        </p:spPr>
        <p:txBody>
          <a:bodyPr/>
          <a:lstStyle>
            <a:lvl1pPr>
              <a:lnSpc>
                <a:spcPct val="80000"/>
              </a:lnSpc>
              <a:defRPr spc="148" sz="7400">
                <a:solidFill>
                  <a:srgbClr val="FFFFFF"/>
                </a:solidFill>
              </a:defRPr>
            </a:lvl1pPr>
          </a:lstStyle>
          <a:p>
            <a:pPr/>
            <a:r>
              <a:t>Title Text</a:t>
            </a:r>
          </a:p>
        </p:txBody>
      </p:sp>
      <p:sp>
        <p:nvSpPr>
          <p:cNvPr id="22" name="Body Level One…"/>
          <p:cNvSpPr txBox="1"/>
          <p:nvPr>
            <p:ph type="body" sz="quarter" idx="1"/>
          </p:nvPr>
        </p:nvSpPr>
        <p:spPr>
          <a:xfrm>
            <a:off x="673100" y="508000"/>
            <a:ext cx="11658600" cy="673100"/>
          </a:xfrm>
          <a:prstGeom prst="rect">
            <a:avLst/>
          </a:prstGeom>
        </p:spPr>
        <p:txBody>
          <a:bodyPr/>
          <a:lstStyle>
            <a:lvl1pPr marL="0" indent="0" algn="ctr">
              <a:spcBef>
                <a:spcPts val="0"/>
              </a:spcBef>
              <a:buClrTx/>
              <a:buSzTx/>
              <a:buNone/>
              <a:defRPr cap="all" spc="79" sz="4000">
                <a:solidFill>
                  <a:srgbClr val="FFFFFF"/>
                </a:solidFill>
                <a:latin typeface="+mn-lt"/>
                <a:ea typeface="+mn-ea"/>
                <a:cs typeface="+mn-cs"/>
                <a:sym typeface="Futura"/>
              </a:defRPr>
            </a:lvl1pPr>
            <a:lvl2pPr marL="0" indent="0" algn="ctr">
              <a:spcBef>
                <a:spcPts val="0"/>
              </a:spcBef>
              <a:buClrTx/>
              <a:buSzTx/>
              <a:buNone/>
              <a:defRPr cap="all" spc="79" sz="4000">
                <a:solidFill>
                  <a:srgbClr val="FFFFFF"/>
                </a:solidFill>
                <a:latin typeface="+mn-lt"/>
                <a:ea typeface="+mn-ea"/>
                <a:cs typeface="+mn-cs"/>
                <a:sym typeface="Futura"/>
              </a:defRPr>
            </a:lvl2pPr>
            <a:lvl3pPr marL="0" indent="0" algn="ctr">
              <a:spcBef>
                <a:spcPts val="0"/>
              </a:spcBef>
              <a:buClrTx/>
              <a:buSzTx/>
              <a:buNone/>
              <a:defRPr cap="all" spc="79" sz="4000">
                <a:solidFill>
                  <a:srgbClr val="FFFFFF"/>
                </a:solidFill>
                <a:latin typeface="+mn-lt"/>
                <a:ea typeface="+mn-ea"/>
                <a:cs typeface="+mn-cs"/>
                <a:sym typeface="Futura"/>
              </a:defRPr>
            </a:lvl3pPr>
            <a:lvl4pPr marL="0" indent="0" algn="ctr">
              <a:spcBef>
                <a:spcPts val="0"/>
              </a:spcBef>
              <a:buClrTx/>
              <a:buSzTx/>
              <a:buNone/>
              <a:defRPr cap="all" spc="79" sz="4000">
                <a:solidFill>
                  <a:srgbClr val="FFFFFF"/>
                </a:solidFill>
                <a:latin typeface="+mn-lt"/>
                <a:ea typeface="+mn-ea"/>
                <a:cs typeface="+mn-cs"/>
                <a:sym typeface="Futura"/>
              </a:defRPr>
            </a:lvl4pPr>
            <a:lvl5pPr marL="0" indent="0" algn="ctr">
              <a:spcBef>
                <a:spcPts val="0"/>
              </a:spcBef>
              <a:buClrTx/>
              <a:buSzTx/>
              <a:buNone/>
              <a:defRPr cap="all" spc="79" sz="40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Image"/>
          <p:cNvSpPr/>
          <p:nvPr>
            <p:ph type="pic" idx="21"/>
          </p:nvPr>
        </p:nvSpPr>
        <p:spPr>
          <a:xfrm>
            <a:off x="876300" y="2304347"/>
            <a:ext cx="11239500" cy="730861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sz="quarter" idx="1"/>
          </p:nvPr>
        </p:nvSpPr>
        <p:spPr>
          <a:xfrm>
            <a:off x="673100" y="1320800"/>
            <a:ext cx="11658600" cy="495300"/>
          </a:xfrm>
          <a:prstGeom prst="rect">
            <a:avLst/>
          </a:prstGeom>
        </p:spPr>
        <p:txBody>
          <a:bodyPr/>
          <a:lstStyle>
            <a:lvl1pPr marL="0" indent="0" algn="ctr">
              <a:spcBef>
                <a:spcPts val="0"/>
              </a:spcBef>
              <a:buSzTx/>
              <a:buNone/>
              <a:defRPr cap="all" spc="234" sz="2600">
                <a:latin typeface="+mn-lt"/>
                <a:ea typeface="+mn-ea"/>
                <a:cs typeface="+mn-cs"/>
                <a:sym typeface="Futura"/>
              </a:defRPr>
            </a:lvl1pPr>
            <a:lvl2pPr marL="0" indent="0" algn="ctr">
              <a:spcBef>
                <a:spcPts val="0"/>
              </a:spcBef>
              <a:buSzTx/>
              <a:buNone/>
              <a:defRPr cap="all" spc="234" sz="2600">
                <a:latin typeface="+mn-lt"/>
                <a:ea typeface="+mn-ea"/>
                <a:cs typeface="+mn-cs"/>
                <a:sym typeface="Futura"/>
              </a:defRPr>
            </a:lvl2pPr>
            <a:lvl3pPr marL="0" indent="0" algn="ctr">
              <a:spcBef>
                <a:spcPts val="0"/>
              </a:spcBef>
              <a:buSzTx/>
              <a:buNone/>
              <a:defRPr cap="all" spc="234" sz="2600">
                <a:latin typeface="+mn-lt"/>
                <a:ea typeface="+mn-ea"/>
                <a:cs typeface="+mn-cs"/>
                <a:sym typeface="Futura"/>
              </a:defRPr>
            </a:lvl3pPr>
            <a:lvl4pPr marL="0" indent="0" algn="ctr">
              <a:spcBef>
                <a:spcPts val="0"/>
              </a:spcBef>
              <a:buSzTx/>
              <a:buNone/>
              <a:defRPr cap="all" spc="234" sz="2600">
                <a:latin typeface="+mn-lt"/>
                <a:ea typeface="+mn-ea"/>
                <a:cs typeface="+mn-cs"/>
                <a:sym typeface="Futura"/>
              </a:defRPr>
            </a:lvl4pPr>
            <a:lvl5pPr marL="0" indent="0" algn="ctr">
              <a:spcBef>
                <a:spcPts val="0"/>
              </a:spcBef>
              <a:buSzTx/>
              <a:buNone/>
              <a:defRPr cap="all" spc="234" sz="26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Title Text"/>
          <p:cNvSpPr txBox="1"/>
          <p:nvPr>
            <p:ph type="title"/>
          </p:nvPr>
        </p:nvSpPr>
        <p:spPr>
          <a:xfrm>
            <a:off x="673100" y="3086100"/>
            <a:ext cx="11658600" cy="3568700"/>
          </a:xfrm>
          <a:prstGeom prst="rect">
            <a:avLst/>
          </a:prstGeom>
        </p:spPr>
        <p:txBody>
          <a:bodyPr anchor="ctr"/>
          <a:lstStyle>
            <a:lvl1pPr>
              <a:defRPr spc="208" sz="10400">
                <a:solidFill>
                  <a:srgbClr val="FFFFFF"/>
                </a:solidFill>
              </a:defRPr>
            </a:lvl1pPr>
          </a:lstStyle>
          <a:p>
            <a:pPr/>
            <a:r>
              <a:t>Title Text</a:t>
            </a:r>
          </a:p>
        </p:txBody>
      </p:sp>
      <p:sp>
        <p:nvSpPr>
          <p:cNvPr id="4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 name="Title Text"/>
          <p:cNvSpPr txBox="1"/>
          <p:nvPr>
            <p:ph type="title"/>
          </p:nvPr>
        </p:nvSpPr>
        <p:spPr>
          <a:xfrm>
            <a:off x="673100" y="3086100"/>
            <a:ext cx="11658600" cy="3568700"/>
          </a:xfrm>
          <a:prstGeom prst="rect">
            <a:avLst/>
          </a:prstGeom>
        </p:spPr>
        <p:txBody>
          <a:bodyPr anchor="ctr"/>
          <a:lstStyle>
            <a:lvl1pPr>
              <a:defRPr spc="208" sz="10400"/>
            </a:lvl1p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Image"/>
          <p:cNvSpPr/>
          <p:nvPr>
            <p:ph type="pic" idx="21"/>
          </p:nvPr>
        </p:nvSpPr>
        <p:spPr>
          <a:xfrm>
            <a:off x="3630632" y="977900"/>
            <a:ext cx="10604501" cy="7881475"/>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57" name="Title Text"/>
          <p:cNvSpPr txBox="1"/>
          <p:nvPr>
            <p:ph type="title"/>
          </p:nvPr>
        </p:nvSpPr>
        <p:spPr>
          <a:xfrm>
            <a:off x="673100" y="4191000"/>
            <a:ext cx="4889500" cy="3581400"/>
          </a:xfrm>
          <a:prstGeom prst="rect">
            <a:avLst/>
          </a:prstGeom>
        </p:spPr>
        <p:txBody>
          <a:bodyPr/>
          <a:lstStyle>
            <a:lvl1pPr algn="l">
              <a:lnSpc>
                <a:spcPct val="80000"/>
              </a:lnSpc>
              <a:defRPr spc="148" sz="7400"/>
            </a:lvl1pPr>
          </a:lstStyle>
          <a:p>
            <a:pPr/>
            <a:r>
              <a:t>Title Text</a:t>
            </a:r>
          </a:p>
        </p:txBody>
      </p:sp>
      <p:sp>
        <p:nvSpPr>
          <p:cNvPr id="58" name="Body Level One…"/>
          <p:cNvSpPr txBox="1"/>
          <p:nvPr>
            <p:ph type="body" sz="quarter" idx="1"/>
          </p:nvPr>
        </p:nvSpPr>
        <p:spPr>
          <a:xfrm>
            <a:off x="673100" y="2844800"/>
            <a:ext cx="4889500" cy="1358900"/>
          </a:xfrm>
          <a:prstGeom prst="rect">
            <a:avLst/>
          </a:prstGeom>
        </p:spPr>
        <p:txBody>
          <a:bodyPr anchor="b"/>
          <a:lstStyle>
            <a:lvl1pPr marL="0" indent="0">
              <a:spcBef>
                <a:spcPts val="0"/>
              </a:spcBef>
              <a:buClrTx/>
              <a:buSzTx/>
              <a:buNone/>
              <a:defRPr cap="all" spc="79" sz="4000">
                <a:latin typeface="+mn-lt"/>
                <a:ea typeface="+mn-ea"/>
                <a:cs typeface="+mn-cs"/>
                <a:sym typeface="Futura"/>
              </a:defRPr>
            </a:lvl1pPr>
            <a:lvl2pPr marL="0" indent="0">
              <a:spcBef>
                <a:spcPts val="0"/>
              </a:spcBef>
              <a:buClrTx/>
              <a:buSzTx/>
              <a:buNone/>
              <a:defRPr cap="all" spc="79" sz="4000">
                <a:latin typeface="+mn-lt"/>
                <a:ea typeface="+mn-ea"/>
                <a:cs typeface="+mn-cs"/>
                <a:sym typeface="Futura"/>
              </a:defRPr>
            </a:lvl2pPr>
            <a:lvl3pPr marL="0" indent="0">
              <a:spcBef>
                <a:spcPts val="0"/>
              </a:spcBef>
              <a:buClrTx/>
              <a:buSzTx/>
              <a:buNone/>
              <a:defRPr cap="all" spc="79" sz="4000">
                <a:latin typeface="+mn-lt"/>
                <a:ea typeface="+mn-ea"/>
                <a:cs typeface="+mn-cs"/>
                <a:sym typeface="Futura"/>
              </a:defRPr>
            </a:lvl3pPr>
            <a:lvl4pPr marL="0" indent="0">
              <a:spcBef>
                <a:spcPts val="0"/>
              </a:spcBef>
              <a:buClrTx/>
              <a:buSzTx/>
              <a:buNone/>
              <a:defRPr cap="all" spc="79" sz="4000">
                <a:latin typeface="+mn-lt"/>
                <a:ea typeface="+mn-ea"/>
                <a:cs typeface="+mn-cs"/>
                <a:sym typeface="Futura"/>
              </a:defRPr>
            </a:lvl4pPr>
            <a:lvl5pPr marL="0" indent="0">
              <a:spcBef>
                <a:spcPts val="0"/>
              </a:spcBef>
              <a:buClrTx/>
              <a:buSzTx/>
              <a:buNone/>
              <a:defRPr cap="all" spc="79" sz="40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6" name="donec quis nunc"/>
          <p:cNvSpPr txBox="1"/>
          <p:nvPr>
            <p:ph type="body" sz="quarter" idx="21"/>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67" name="Title Text"/>
          <p:cNvSpPr txBox="1"/>
          <p:nvPr>
            <p:ph type="title"/>
          </p:nvPr>
        </p:nvSpPr>
        <p:spPr>
          <a:prstGeom prst="rect">
            <a:avLst/>
          </a:prstGeom>
        </p:spPr>
        <p:txBody>
          <a:bodyPr/>
          <a:lstStyle/>
          <a:p>
            <a:pPr/>
            <a:r>
              <a:t>Title Text</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75" name="donec quis nunc"/>
          <p:cNvSpPr txBox="1"/>
          <p:nvPr>
            <p:ph type="body" sz="quarter" idx="21"/>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76" name="Title Text"/>
          <p:cNvSpPr txBox="1"/>
          <p:nvPr>
            <p:ph type="title"/>
          </p:nvPr>
        </p:nvSpPr>
        <p:spPr>
          <a:prstGeom prst="rect">
            <a:avLst/>
          </a:prstGeom>
        </p:spPr>
        <p:txBody>
          <a:bodyPr/>
          <a:lstStyle/>
          <a:p>
            <a:pPr/>
            <a:r>
              <a:t>Title Text</a:t>
            </a:r>
          </a:p>
        </p:txBody>
      </p:sp>
      <p:sp>
        <p:nvSpPr>
          <p:cNvPr id="7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5" name="Image"/>
          <p:cNvSpPr/>
          <p:nvPr>
            <p:ph type="pic" idx="21"/>
          </p:nvPr>
        </p:nvSpPr>
        <p:spPr>
          <a:xfrm>
            <a:off x="4701080" y="2297102"/>
            <a:ext cx="8877139" cy="6597667"/>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86" name="donec quis nunc"/>
          <p:cNvSpPr txBox="1"/>
          <p:nvPr>
            <p:ph type="body" sz="quarter" idx="22"/>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87" name="Title Text"/>
          <p:cNvSpPr txBox="1"/>
          <p:nvPr>
            <p:ph type="title"/>
          </p:nvPr>
        </p:nvSpPr>
        <p:spPr>
          <a:prstGeom prst="rect">
            <a:avLst/>
          </a:prstGeom>
        </p:spPr>
        <p:txBody>
          <a:bodyPr/>
          <a:lstStyle/>
          <a:p>
            <a:pPr/>
            <a:r>
              <a:t>Title Text</a:t>
            </a:r>
          </a:p>
        </p:txBody>
      </p:sp>
      <p:sp>
        <p:nvSpPr>
          <p:cNvPr id="88" name="Body Level One…"/>
          <p:cNvSpPr txBox="1"/>
          <p:nvPr>
            <p:ph type="body" sz="half" idx="1"/>
          </p:nvPr>
        </p:nvSpPr>
        <p:spPr>
          <a:xfrm>
            <a:off x="673100" y="2603500"/>
            <a:ext cx="4775200" cy="6019800"/>
          </a:xfrm>
          <a:prstGeom prst="rect">
            <a:avLst/>
          </a:prstGeom>
        </p:spPr>
        <p:txBody>
          <a:bodyPr/>
          <a:lstStyle>
            <a:lvl1pPr>
              <a:spcBef>
                <a:spcPts val="2800"/>
              </a:spcBef>
              <a:defRPr spc="48" sz="2400"/>
            </a:lvl1pPr>
            <a:lvl2pPr>
              <a:spcBef>
                <a:spcPts val="2800"/>
              </a:spcBef>
              <a:defRPr spc="48" sz="2400"/>
            </a:lvl2pPr>
            <a:lvl3pPr>
              <a:spcBef>
                <a:spcPts val="2800"/>
              </a:spcBef>
              <a:defRPr spc="48" sz="2400"/>
            </a:lvl3pPr>
            <a:lvl4pPr>
              <a:spcBef>
                <a:spcPts val="2800"/>
              </a:spcBef>
              <a:defRPr spc="48" sz="2400"/>
            </a:lvl4pPr>
            <a:lvl5pPr>
              <a:spcBef>
                <a:spcPts val="2800"/>
              </a:spcBef>
              <a:defRPr spc="48" sz="2400"/>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673100" y="2387600"/>
            <a:ext cx="11658600" cy="645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8817" y="9234278"/>
            <a:ext cx="327168" cy="337605"/>
          </a:xfrm>
          <a:prstGeom prst="rect">
            <a:avLst/>
          </a:prstGeom>
          <a:ln w="12700">
            <a:miter lim="400000"/>
          </a:ln>
        </p:spPr>
        <p:txBody>
          <a:bodyPr wrap="none" lIns="50800" tIns="50800" rIns="50800" bIns="50800" anchor="ctr">
            <a:spAutoFit/>
          </a:bodyPr>
          <a:lstStyle>
            <a:lvl1pPr>
              <a:defRPr cap="all" spc="28" sz="1400">
                <a:solidFill>
                  <a:srgbClr val="9A958E"/>
                </a:solidFill>
                <a:latin typeface="+mn-lt"/>
                <a:ea typeface="+mn-ea"/>
                <a:cs typeface="+mn-cs"/>
                <a:sym typeface="Futur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1pPr>
      <a:lvl2pPr marL="0" marR="0" indent="3429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2pPr>
      <a:lvl3pPr marL="0" marR="0" indent="6858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3pPr>
      <a:lvl4pPr marL="0" marR="0" indent="10287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4pPr>
      <a:lvl5pPr marL="0" marR="0" indent="13716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5pPr>
      <a:lvl6pPr marL="0" marR="0" indent="17145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6pPr>
      <a:lvl7pPr marL="0" marR="0" indent="20574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7pPr>
      <a:lvl8pPr marL="0" marR="0" indent="24003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8pPr>
      <a:lvl9pPr marL="0" marR="0" indent="27432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9pPr>
    </p:bodyStyle>
    <p:otherStyle>
      <a:lvl1pPr marL="0" marR="0" indent="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1pPr>
      <a:lvl2pPr marL="0" marR="0" indent="2286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2pPr>
      <a:lvl3pPr marL="0" marR="0" indent="4572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3pPr>
      <a:lvl4pPr marL="0" marR="0" indent="6858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4pPr>
      <a:lvl5pPr marL="0" marR="0" indent="9144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5pPr>
      <a:lvl6pPr marL="0" marR="0" indent="11430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6pPr>
      <a:lvl7pPr marL="0" marR="0" indent="13716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7pPr>
      <a:lvl8pPr marL="0" marR="0" indent="16002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8pPr>
      <a:lvl9pPr marL="0" marR="0" indent="18288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Natural law"/>
          <p:cNvSpPr txBox="1"/>
          <p:nvPr>
            <p:ph type="ctrTitle"/>
          </p:nvPr>
        </p:nvSpPr>
        <p:spPr>
          <a:prstGeom prst="rect">
            <a:avLst/>
          </a:prstGeom>
        </p:spPr>
        <p:txBody>
          <a:bodyPr/>
          <a:lstStyle/>
          <a:p>
            <a:pPr/>
            <a:r>
              <a:t>Natural law</a:t>
            </a:r>
          </a:p>
        </p:txBody>
      </p:sp>
      <p:sp>
        <p:nvSpPr>
          <p:cNvPr id="159" name="Double-click to edit"/>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ext"/>
          <p:cNvSpPr txBox="1"/>
          <p:nvPr>
            <p:ph type="body" idx="21"/>
          </p:nvPr>
        </p:nvSpPr>
        <p:spPr>
          <a:prstGeom prst="rect">
            <a:avLst/>
          </a:prstGeom>
        </p:spPr>
        <p:txBody>
          <a:bodyPr/>
          <a:lstStyle/>
          <a:p>
            <a:pPr/>
          </a:p>
        </p:txBody>
      </p:sp>
      <p:sp>
        <p:nvSpPr>
          <p:cNvPr id="162" name="Answer the questions in your group"/>
          <p:cNvSpPr txBox="1"/>
          <p:nvPr>
            <p:ph type="title"/>
          </p:nvPr>
        </p:nvSpPr>
        <p:spPr>
          <a:prstGeom prst="rect">
            <a:avLst/>
          </a:prstGeom>
        </p:spPr>
        <p:txBody>
          <a:bodyPr/>
          <a:lstStyle>
            <a:lvl1pPr defTabSz="452627">
              <a:defRPr spc="79" sz="3959"/>
            </a:lvl1pPr>
          </a:lstStyle>
          <a:p>
            <a:pPr/>
            <a:r>
              <a:t>Answer the questions in your group</a:t>
            </a:r>
          </a:p>
        </p:txBody>
      </p:sp>
      <p:sp>
        <p:nvSpPr>
          <p:cNvPr id="163" name="Do you think that some conduct—such as the killing of Jews at concentration camps in Germany—is so wrong it should be considered illegal, even if there is no written law expressly forbidding it? Why or why not?…"/>
          <p:cNvSpPr txBox="1"/>
          <p:nvPr>
            <p:ph type="body" idx="1"/>
          </p:nvPr>
        </p:nvSpPr>
        <p:spPr>
          <a:prstGeom prst="rect">
            <a:avLst/>
          </a:prstGeom>
        </p:spPr>
        <p:txBody>
          <a:bodyPr/>
          <a:lstStyle/>
          <a:p>
            <a:pPr marL="721541" indent="-721541" defTabSz="443484">
              <a:spcBef>
                <a:spcPts val="0"/>
              </a:spcBef>
              <a:buClrTx/>
              <a:buSzPct val="100000"/>
              <a:buAutoNum type="arabicPeriod" startAt="1"/>
              <a:defRPr spc="0" sz="3977">
                <a:solidFill>
                  <a:srgbClr val="000000"/>
                </a:solidFill>
                <a:latin typeface="Times New Roman"/>
                <a:ea typeface="Times New Roman"/>
                <a:cs typeface="Times New Roman"/>
                <a:sym typeface="Times New Roman"/>
              </a:defRPr>
            </a:pPr>
            <a:r>
              <a:t>Do you think that some conduct—such as the killing of Jews at concentration camps in Germany—is so wrong it should be considered illegal, even if there is no written law expressly forbidding it? Why or why not? </a:t>
            </a:r>
          </a:p>
          <a:p>
            <a:pPr marL="721541" indent="-721541" defTabSz="443484">
              <a:spcBef>
                <a:spcPts val="0"/>
              </a:spcBef>
              <a:buClrTx/>
              <a:buSzPct val="100000"/>
              <a:buAutoNum type="arabicPeriod" startAt="1"/>
              <a:defRPr spc="0" sz="3977">
                <a:solidFill>
                  <a:srgbClr val="000000"/>
                </a:solidFill>
                <a:latin typeface="Times New Roman"/>
                <a:ea typeface="Times New Roman"/>
                <a:cs typeface="Times New Roman"/>
                <a:sym typeface="Times New Roman"/>
              </a:defRPr>
            </a:pPr>
            <a:r>
              <a:t>Do you think the existence of laws requiring officials to participate in these killings is a valid legal defense against charges of murder? (In other words, do you think that it was valid for Nazis to defend themselves by saying that “orders are orders”?) Why or why not?</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