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art, Law as Union of Primary and Secondary Rul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Hart, Law as Union of Primary and Secondary Rules</a:t>
            </a:r>
          </a:p>
        </p:txBody>
      </p:sp>
      <p:sp>
        <p:nvSpPr>
          <p:cNvPr id="120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s each of the following rules a primary or secondary rule, on Hart’s account? If it is a secondary rule, what kind of secondary rule is it (i.e., a rule of recognition, rule of change, or rule of adjudication?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Is each of the following rules a </a:t>
            </a:r>
            <a:r>
              <a:rPr i="1"/>
              <a:t>primary </a:t>
            </a:r>
            <a:r>
              <a:t>or </a:t>
            </a:r>
            <a:r>
              <a:rPr i="1"/>
              <a:t>secondary </a:t>
            </a:r>
            <a:r>
              <a:t>rule, on Hart’s account? If it is a </a:t>
            </a:r>
            <a:r>
              <a:rPr i="1"/>
              <a:t>secondary </a:t>
            </a:r>
            <a:r>
              <a:t>rule, what kind of secondary rule is it (i.e., a rule of recognition, rule of change, or rule of adjudication?) </a:t>
            </a:r>
          </a:p>
        </p:txBody>
      </p:sp>
      <p:sp>
        <p:nvSpPr>
          <p:cNvPr id="123" name="Eating oranges in February is prohibi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Eating oranges in February is prohibited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Laws about eating oranges are binding only if written in the “Orange law” book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Disputes about who owns a particular orange are to be decided by the Orange Tribunal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 person may own more than 8 oranges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Oranges must be peeled with a dedicated orange peeler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Any changes to laws concerning oranges can only be made by a 2/3 majority vote of the citizens</a:t>
            </a:r>
          </a:p>
          <a:p>
            <a:pPr marL="590550" indent="-590550" defTabSz="457200">
              <a:spcBef>
                <a:spcPts val="0"/>
              </a:spcBef>
              <a:buSzPct val="100000"/>
              <a:buAutoNum type="arabicPeriod" startAt="1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will concerning the disposition of one’s oranges after death is only valid if signed by at least two witnesses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