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5" d="100"/>
          <a:sy n="85" d="100"/>
        </p:scale>
        <p:origin x="19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MacDougall" userId="a8c16c6d-13e7-44ed-b769-145f02d3dd73" providerId="ADAL" clId="{12484F85-00EA-234A-A3E2-6042AC1AB9E4}"/>
    <pc:docChg chg="custSel addSld modSld">
      <pc:chgData name="Robert MacDougall" userId="a8c16c6d-13e7-44ed-b769-145f02d3dd73" providerId="ADAL" clId="{12484F85-00EA-234A-A3E2-6042AC1AB9E4}" dt="2024-10-18T19:31:28.524" v="42"/>
      <pc:docMkLst>
        <pc:docMk/>
      </pc:docMkLst>
      <pc:sldChg chg="modSp new mod">
        <pc:chgData name="Robert MacDougall" userId="a8c16c6d-13e7-44ed-b769-145f02d3dd73" providerId="ADAL" clId="{12484F85-00EA-234A-A3E2-6042AC1AB9E4}" dt="2024-10-18T19:31:28.524" v="42"/>
        <pc:sldMkLst>
          <pc:docMk/>
          <pc:sldMk cId="1463523479" sldId="257"/>
        </pc:sldMkLst>
        <pc:spChg chg="mod">
          <ac:chgData name="Robert MacDougall" userId="a8c16c6d-13e7-44ed-b769-145f02d3dd73" providerId="ADAL" clId="{12484F85-00EA-234A-A3E2-6042AC1AB9E4}" dt="2024-10-18T19:31:05.904" v="41" actId="20577"/>
          <ac:spMkLst>
            <pc:docMk/>
            <pc:sldMk cId="1463523479" sldId="257"/>
            <ac:spMk id="2" creationId="{86C6684C-5AEA-6BA8-C865-D396F55F1B7D}"/>
          </ac:spMkLst>
        </pc:spChg>
        <pc:spChg chg="mod">
          <ac:chgData name="Robert MacDougall" userId="a8c16c6d-13e7-44ed-b769-145f02d3dd73" providerId="ADAL" clId="{12484F85-00EA-234A-A3E2-6042AC1AB9E4}" dt="2024-10-18T19:31:28.524" v="42"/>
          <ac:spMkLst>
            <pc:docMk/>
            <pc:sldMk cId="1463523479" sldId="257"/>
            <ac:spMk id="3" creationId="{B2FEC414-D0FB-0A7F-C090-F75A744783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1308100" y="-50800"/>
            <a:ext cx="14782800" cy="985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1625600" y="374650"/>
            <a:ext cx="9753600" cy="650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idx="21"/>
          </p:nvPr>
        </p:nvSpPr>
        <p:spPr>
          <a:xfrm>
            <a:off x="6375400" y="635000"/>
            <a:ext cx="82169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idx="21"/>
          </p:nvPr>
        </p:nvSpPr>
        <p:spPr>
          <a:xfrm>
            <a:off x="3810000" y="25908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6556375" y="5092700"/>
            <a:ext cx="565785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half" idx="22"/>
          </p:nvPr>
        </p:nvSpPr>
        <p:spPr>
          <a:xfrm>
            <a:off x="6718300" y="749300"/>
            <a:ext cx="5334000" cy="5334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2832100" y="889000"/>
            <a:ext cx="119634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s each of the following rules necessary for maximizing happiness? Wh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44677">
              <a:defRPr sz="4719"/>
            </a:lvl1pPr>
          </a:lstStyle>
          <a:p>
            <a:r>
              <a:t>Is each of the following rules necessary for maximizing happiness? Why?</a:t>
            </a:r>
          </a:p>
        </p:txBody>
      </p:sp>
      <p:sp>
        <p:nvSpPr>
          <p:cNvPr id="120" name="do not stea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5600" indent="-355600" defTabSz="467359">
              <a:spcBef>
                <a:spcPts val="3300"/>
              </a:spcBef>
              <a:defRPr sz="2560"/>
            </a:pPr>
            <a:r>
              <a:t>do not steal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Do not lie. 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rescue those in need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do not jaywalk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do not cheat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do not speed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always give up your seat on the train for your elders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respect your elders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6684C-5AEA-6BA8-C865-D396F55F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best argument for Utilitarianism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EC414-D0FB-0A7F-C090-F75A744783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something will make me happy is reason enough for me to do it</a:t>
            </a:r>
          </a:p>
          <a:p>
            <a:r>
              <a:rPr lang="en-US" dirty="0"/>
              <a:t>Others are not relevantly different from me</a:t>
            </a:r>
          </a:p>
          <a:p>
            <a:r>
              <a:rPr lang="en-US"/>
              <a:t>Therefore, that something will make others happy is reason enough for me to do it</a:t>
            </a:r>
          </a:p>
        </p:txBody>
      </p:sp>
    </p:spTree>
    <p:extLst>
      <p:ext uri="{BB962C8B-B14F-4D97-AF65-F5344CB8AC3E}">
        <p14:creationId xmlns:p14="http://schemas.microsoft.com/office/powerpoint/2010/main" val="14635234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Macintosh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Is each of the following rules necessary for maximizing happiness? Why?</vt:lpstr>
      <vt:lpstr>The best argument for Utilitarianism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Robert MacDougall</cp:lastModifiedBy>
  <cp:revision>1</cp:revision>
  <dcterms:modified xsi:type="dcterms:W3CDTF">2024-10-18T19:31:32Z</dcterms:modified>
</cp:coreProperties>
</file>