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733930" rtl="0" fontAlgn="auto" latinLnBrk="0" hangingPunct="0">
      <a:lnSpc>
        <a:spcPct val="100000"/>
      </a:lnSpc>
      <a:spcBef>
        <a:spcPts val="330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FFFFFF"/>
        </a:solidFill>
        <a:effectLst/>
        <a:uFillTx/>
        <a:latin typeface="Graphik Light"/>
        <a:ea typeface="Graphik Light"/>
        <a:cs typeface="Graphik Light"/>
        <a:sym typeface="Graphik Light"/>
      </a:defRPr>
    </a:lvl1pPr>
    <a:lvl2pPr marL="0" marR="0" indent="317500" algn="l" defTabSz="1733930" rtl="0" fontAlgn="auto" latinLnBrk="0" hangingPunct="0">
      <a:lnSpc>
        <a:spcPct val="100000"/>
      </a:lnSpc>
      <a:spcBef>
        <a:spcPts val="330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FFFFFF"/>
        </a:solidFill>
        <a:effectLst/>
        <a:uFillTx/>
        <a:latin typeface="Graphik Light"/>
        <a:ea typeface="Graphik Light"/>
        <a:cs typeface="Graphik Light"/>
        <a:sym typeface="Graphik Light"/>
      </a:defRPr>
    </a:lvl2pPr>
    <a:lvl3pPr marL="0" marR="0" indent="635000" algn="l" defTabSz="1733930" rtl="0" fontAlgn="auto" latinLnBrk="0" hangingPunct="0">
      <a:lnSpc>
        <a:spcPct val="100000"/>
      </a:lnSpc>
      <a:spcBef>
        <a:spcPts val="330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FFFFFF"/>
        </a:solidFill>
        <a:effectLst/>
        <a:uFillTx/>
        <a:latin typeface="Graphik Light"/>
        <a:ea typeface="Graphik Light"/>
        <a:cs typeface="Graphik Light"/>
        <a:sym typeface="Graphik Light"/>
      </a:defRPr>
    </a:lvl3pPr>
    <a:lvl4pPr marL="0" marR="0" indent="952500" algn="l" defTabSz="1733930" rtl="0" fontAlgn="auto" latinLnBrk="0" hangingPunct="0">
      <a:lnSpc>
        <a:spcPct val="100000"/>
      </a:lnSpc>
      <a:spcBef>
        <a:spcPts val="330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FFFFFF"/>
        </a:solidFill>
        <a:effectLst/>
        <a:uFillTx/>
        <a:latin typeface="Graphik Light"/>
        <a:ea typeface="Graphik Light"/>
        <a:cs typeface="Graphik Light"/>
        <a:sym typeface="Graphik Light"/>
      </a:defRPr>
    </a:lvl4pPr>
    <a:lvl5pPr marL="0" marR="0" indent="1270000" algn="l" defTabSz="1733930" rtl="0" fontAlgn="auto" latinLnBrk="0" hangingPunct="0">
      <a:lnSpc>
        <a:spcPct val="100000"/>
      </a:lnSpc>
      <a:spcBef>
        <a:spcPts val="330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FFFFFF"/>
        </a:solidFill>
        <a:effectLst/>
        <a:uFillTx/>
        <a:latin typeface="Graphik Light"/>
        <a:ea typeface="Graphik Light"/>
        <a:cs typeface="Graphik Light"/>
        <a:sym typeface="Graphik Light"/>
      </a:defRPr>
    </a:lvl5pPr>
    <a:lvl6pPr marL="0" marR="0" indent="1587500" algn="l" defTabSz="1733930" rtl="0" fontAlgn="auto" latinLnBrk="0" hangingPunct="0">
      <a:lnSpc>
        <a:spcPct val="100000"/>
      </a:lnSpc>
      <a:spcBef>
        <a:spcPts val="330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FFFFFF"/>
        </a:solidFill>
        <a:effectLst/>
        <a:uFillTx/>
        <a:latin typeface="Graphik Light"/>
        <a:ea typeface="Graphik Light"/>
        <a:cs typeface="Graphik Light"/>
        <a:sym typeface="Graphik Light"/>
      </a:defRPr>
    </a:lvl6pPr>
    <a:lvl7pPr marL="0" marR="0" indent="1905000" algn="l" defTabSz="1733930" rtl="0" fontAlgn="auto" latinLnBrk="0" hangingPunct="0">
      <a:lnSpc>
        <a:spcPct val="100000"/>
      </a:lnSpc>
      <a:spcBef>
        <a:spcPts val="330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FFFFFF"/>
        </a:solidFill>
        <a:effectLst/>
        <a:uFillTx/>
        <a:latin typeface="Graphik Light"/>
        <a:ea typeface="Graphik Light"/>
        <a:cs typeface="Graphik Light"/>
        <a:sym typeface="Graphik Light"/>
      </a:defRPr>
    </a:lvl7pPr>
    <a:lvl8pPr marL="0" marR="0" indent="2222500" algn="l" defTabSz="1733930" rtl="0" fontAlgn="auto" latinLnBrk="0" hangingPunct="0">
      <a:lnSpc>
        <a:spcPct val="100000"/>
      </a:lnSpc>
      <a:spcBef>
        <a:spcPts val="330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FFFFFF"/>
        </a:solidFill>
        <a:effectLst/>
        <a:uFillTx/>
        <a:latin typeface="Graphik Light"/>
        <a:ea typeface="Graphik Light"/>
        <a:cs typeface="Graphik Light"/>
        <a:sym typeface="Graphik Light"/>
      </a:defRPr>
    </a:lvl8pPr>
    <a:lvl9pPr marL="0" marR="0" indent="2540000" algn="l" defTabSz="1733930" rtl="0" fontAlgn="auto" latinLnBrk="0" hangingPunct="0">
      <a:lnSpc>
        <a:spcPct val="100000"/>
      </a:lnSpc>
      <a:spcBef>
        <a:spcPts val="330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FFFFFF"/>
        </a:solidFill>
        <a:effectLst/>
        <a:uFillTx/>
        <a:latin typeface="Graphik Light"/>
        <a:ea typeface="Graphik Light"/>
        <a:cs typeface="Graphik Light"/>
        <a:sym typeface="Graphik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Graphik"/>
          <a:ea typeface="Graphik"/>
          <a:cs typeface="Graphik"/>
        </a:font>
        <a:srgbClr val="FFFFFF"/>
      </a:tcTxStyle>
      <a:tcStyle>
        <a:tcBdr>
          <a:left>
            <a:ln w="12700" cap="flat">
              <a:solidFill>
                <a:srgbClr val="D5D5D5"/>
              </a:solidFill>
              <a:prstDash val="solid"/>
              <a:miter lim="400000"/>
            </a:ln>
          </a:left>
          <a:right>
            <a:ln w="12700" cap="flat">
              <a:solidFill>
                <a:srgbClr val="D5D5D5"/>
              </a:solidFill>
              <a:prstDash val="solid"/>
              <a:miter lim="400000"/>
            </a:ln>
          </a:right>
          <a:top>
            <a:ln w="12700" cap="flat">
              <a:solidFill>
                <a:srgbClr val="D5D5D5"/>
              </a:solidFill>
              <a:prstDash val="solid"/>
              <a:miter lim="400000"/>
            </a:ln>
          </a:top>
          <a:bottom>
            <a:ln w="12700" cap="flat">
              <a:solidFill>
                <a:srgbClr val="D5D5D5"/>
              </a:solidFill>
              <a:prstDash val="solid"/>
              <a:miter lim="400000"/>
            </a:ln>
          </a:bottom>
          <a:insideH>
            <a:ln w="12700" cap="flat">
              <a:solidFill>
                <a:srgbClr val="D5D5D5"/>
              </a:solidFill>
              <a:prstDash val="solid"/>
              <a:miter lim="400000"/>
            </a:ln>
          </a:insideH>
          <a:insideV>
            <a:ln w="12700" cap="flat">
              <a:solidFill>
                <a:srgbClr val="D5D5D5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929292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D5D5D5"/>
              </a:solidFill>
              <a:prstDash val="solid"/>
              <a:miter lim="400000"/>
            </a:ln>
          </a:left>
          <a:right>
            <a:ln w="25400" cap="flat">
              <a:solidFill>
                <a:srgbClr val="D5D5D5"/>
              </a:solidFill>
              <a:prstDash val="solid"/>
              <a:miter lim="400000"/>
            </a:ln>
          </a:right>
          <a:top>
            <a:ln w="12700" cap="flat">
              <a:solidFill>
                <a:srgbClr val="D5D5D5"/>
              </a:solidFill>
              <a:prstDash val="solid"/>
              <a:miter lim="400000"/>
            </a:ln>
          </a:top>
          <a:bottom>
            <a:ln w="12700" cap="flat">
              <a:solidFill>
                <a:srgbClr val="D5D5D5"/>
              </a:solidFill>
              <a:prstDash val="solid"/>
              <a:miter lim="400000"/>
            </a:ln>
          </a:bottom>
          <a:insideH>
            <a:ln w="12700" cap="flat">
              <a:solidFill>
                <a:srgbClr val="D5D5D5"/>
              </a:solidFill>
              <a:prstDash val="solid"/>
              <a:miter lim="400000"/>
            </a:ln>
          </a:insideH>
          <a:insideV>
            <a:ln w="12700" cap="flat">
              <a:solidFill>
                <a:srgbClr val="D5D5D5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D5D5D5"/>
              </a:solidFill>
              <a:prstDash val="solid"/>
              <a:miter lim="400000"/>
            </a:ln>
          </a:left>
          <a:right>
            <a:ln w="12700" cap="flat">
              <a:solidFill>
                <a:srgbClr val="D5D5D5"/>
              </a:solidFill>
              <a:prstDash val="solid"/>
              <a:miter lim="400000"/>
            </a:ln>
          </a:right>
          <a:top>
            <a:ln w="25400" cap="flat">
              <a:solidFill>
                <a:srgbClr val="D5D5D5"/>
              </a:solidFill>
              <a:prstDash val="solid"/>
              <a:miter lim="400000"/>
            </a:ln>
          </a:top>
          <a:bottom>
            <a:ln w="12700" cap="flat">
              <a:solidFill>
                <a:srgbClr val="D5D5D5"/>
              </a:solidFill>
              <a:prstDash val="solid"/>
              <a:miter lim="400000"/>
            </a:ln>
          </a:bottom>
          <a:insideH>
            <a:ln w="12700" cap="flat">
              <a:solidFill>
                <a:srgbClr val="D5D5D5"/>
              </a:solidFill>
              <a:prstDash val="solid"/>
              <a:miter lim="400000"/>
            </a:ln>
          </a:insideH>
          <a:insideV>
            <a:ln w="12700" cap="flat">
              <a:solidFill>
                <a:srgbClr val="D5D5D5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D5D5D5"/>
              </a:solidFill>
              <a:prstDash val="solid"/>
              <a:miter lim="400000"/>
            </a:ln>
          </a:left>
          <a:right>
            <a:ln w="12700" cap="flat">
              <a:solidFill>
                <a:srgbClr val="D5D5D5"/>
              </a:solidFill>
              <a:prstDash val="solid"/>
              <a:miter lim="400000"/>
            </a:ln>
          </a:right>
          <a:top>
            <a:ln w="12700" cap="flat">
              <a:solidFill>
                <a:srgbClr val="D5D5D5"/>
              </a:solidFill>
              <a:prstDash val="solid"/>
              <a:miter lim="400000"/>
            </a:ln>
          </a:top>
          <a:bottom>
            <a:ln w="25400" cap="flat">
              <a:solidFill>
                <a:srgbClr val="D5D5D5"/>
              </a:solidFill>
              <a:prstDash val="solid"/>
              <a:miter lim="400000"/>
            </a:ln>
          </a:bottom>
          <a:insideH>
            <a:ln w="12700" cap="flat">
              <a:solidFill>
                <a:srgbClr val="D5D5D5"/>
              </a:solidFill>
              <a:prstDash val="solid"/>
              <a:miter lim="400000"/>
            </a:ln>
          </a:insideH>
          <a:insideV>
            <a:ln w="12700" cap="flat">
              <a:solidFill>
                <a:srgbClr val="D5D5D5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raphik"/>
          <a:ea typeface="Graphik"/>
          <a:cs typeface="Graphik"/>
        </a:font>
        <a:srgbClr val="FFFFFF"/>
      </a:tcTxStyle>
      <a:tcStyle>
        <a:tcBdr>
          <a:left>
            <a:ln w="12700" cap="flat">
              <a:solidFill>
                <a:srgbClr val="D5D5D5"/>
              </a:solidFill>
              <a:prstDash val="solid"/>
              <a:miter lim="400000"/>
            </a:ln>
          </a:left>
          <a:right>
            <a:ln w="12700" cap="flat">
              <a:solidFill>
                <a:srgbClr val="D5D5D5"/>
              </a:solidFill>
              <a:prstDash val="solid"/>
              <a:miter lim="400000"/>
            </a:ln>
          </a:right>
          <a:top>
            <a:ln w="12700" cap="flat">
              <a:solidFill>
                <a:srgbClr val="D5D5D5"/>
              </a:solidFill>
              <a:prstDash val="solid"/>
              <a:miter lim="400000"/>
            </a:ln>
          </a:top>
          <a:bottom>
            <a:ln w="12700" cap="flat">
              <a:solidFill>
                <a:srgbClr val="D5D5D5"/>
              </a:solidFill>
              <a:prstDash val="solid"/>
              <a:miter lim="400000"/>
            </a:ln>
          </a:bottom>
          <a:insideH>
            <a:ln w="12700" cap="flat">
              <a:solidFill>
                <a:srgbClr val="D5D5D5"/>
              </a:solidFill>
              <a:prstDash val="solid"/>
              <a:miter lim="400000"/>
            </a:ln>
          </a:insideH>
          <a:insideV>
            <a:ln w="12700" cap="flat">
              <a:solidFill>
                <a:srgbClr val="D5D5D5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929292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D5D5D5"/>
              </a:solidFill>
              <a:prstDash val="solid"/>
              <a:miter lim="400000"/>
            </a:ln>
          </a:left>
          <a:right>
            <a:ln w="25400" cap="flat">
              <a:solidFill>
                <a:srgbClr val="D5D5D5"/>
              </a:solidFill>
              <a:prstDash val="solid"/>
              <a:miter lim="400000"/>
            </a:ln>
          </a:right>
          <a:top>
            <a:ln w="12700" cap="flat">
              <a:solidFill>
                <a:srgbClr val="D5D5D5"/>
              </a:solidFill>
              <a:prstDash val="solid"/>
              <a:miter lim="400000"/>
            </a:ln>
          </a:top>
          <a:bottom>
            <a:ln w="12700" cap="flat">
              <a:solidFill>
                <a:srgbClr val="D5D5D5"/>
              </a:solidFill>
              <a:prstDash val="solid"/>
              <a:miter lim="400000"/>
            </a:ln>
          </a:bottom>
          <a:insideH>
            <a:ln w="12700" cap="flat">
              <a:solidFill>
                <a:srgbClr val="D5D5D5"/>
              </a:solidFill>
              <a:prstDash val="solid"/>
              <a:miter lim="400000"/>
            </a:ln>
          </a:insideH>
          <a:insideV>
            <a:ln w="12700" cap="flat">
              <a:solidFill>
                <a:srgbClr val="D5D5D5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FFFFFF"/>
      </a:tcTxStyle>
      <a:tcStyle>
        <a:tcBdr>
          <a:left>
            <a:ln w="12700" cap="flat">
              <a:solidFill>
                <a:srgbClr val="D5D5D5"/>
              </a:solidFill>
              <a:prstDash val="solid"/>
              <a:miter lim="400000"/>
            </a:ln>
          </a:left>
          <a:right>
            <a:ln w="12700" cap="flat">
              <a:solidFill>
                <a:srgbClr val="D5D5D5"/>
              </a:solidFill>
              <a:prstDash val="solid"/>
              <a:miter lim="400000"/>
            </a:ln>
          </a:right>
          <a:top>
            <a:ln w="25400" cap="flat">
              <a:solidFill>
                <a:srgbClr val="D5D5D5"/>
              </a:solidFill>
              <a:prstDash val="solid"/>
              <a:miter lim="400000"/>
            </a:ln>
          </a:top>
          <a:bottom>
            <a:ln w="12700" cap="flat">
              <a:solidFill>
                <a:srgbClr val="D5D5D5"/>
              </a:solidFill>
              <a:prstDash val="solid"/>
              <a:miter lim="400000"/>
            </a:ln>
          </a:bottom>
          <a:insideH>
            <a:ln w="12700" cap="flat">
              <a:solidFill>
                <a:srgbClr val="D5D5D5"/>
              </a:solidFill>
              <a:prstDash val="solid"/>
              <a:miter lim="400000"/>
            </a:ln>
          </a:insideH>
          <a:insideV>
            <a:ln w="12700" cap="flat">
              <a:solidFill>
                <a:srgbClr val="D5D5D5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D5D5D5"/>
              </a:solidFill>
              <a:prstDash val="solid"/>
              <a:miter lim="400000"/>
            </a:ln>
          </a:left>
          <a:right>
            <a:ln w="12700" cap="flat">
              <a:solidFill>
                <a:srgbClr val="D5D5D5"/>
              </a:solidFill>
              <a:prstDash val="solid"/>
              <a:miter lim="400000"/>
            </a:ln>
          </a:right>
          <a:top>
            <a:ln w="12700" cap="flat">
              <a:solidFill>
                <a:srgbClr val="D5D5D5"/>
              </a:solidFill>
              <a:prstDash val="solid"/>
              <a:miter lim="400000"/>
            </a:ln>
          </a:top>
          <a:bottom>
            <a:ln w="12700" cap="flat">
              <a:solidFill>
                <a:srgbClr val="D5D5D5"/>
              </a:solidFill>
              <a:prstDash val="solid"/>
              <a:miter lim="400000"/>
            </a:ln>
          </a:bottom>
          <a:insideH>
            <a:ln w="12700" cap="flat">
              <a:solidFill>
                <a:srgbClr val="D5D5D5"/>
              </a:solidFill>
              <a:prstDash val="solid"/>
              <a:miter lim="400000"/>
            </a:ln>
          </a:insideH>
          <a:insideV>
            <a:ln w="12700" cap="flat">
              <a:solidFill>
                <a:srgbClr val="D5D5D5"/>
              </a:solidFill>
              <a:prstDash val="solid"/>
              <a:miter lim="400000"/>
            </a:ln>
          </a:insideV>
        </a:tcBdr>
        <a:fill>
          <a:solidFill>
            <a:srgbClr val="0C768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"/>
          <a:ea typeface="Graphik"/>
          <a:cs typeface="Graphik"/>
        </a:font>
        <a:srgbClr val="FFFFFF"/>
      </a:tcTxStyle>
      <a:tcStyle>
        <a:tcBdr>
          <a:left>
            <a:ln w="12700" cap="flat">
              <a:solidFill>
                <a:srgbClr val="D5D5D5"/>
              </a:solidFill>
              <a:prstDash val="solid"/>
              <a:miter lim="400000"/>
            </a:ln>
          </a:left>
          <a:right>
            <a:ln w="12700" cap="flat">
              <a:solidFill>
                <a:srgbClr val="D5D5D5"/>
              </a:solidFill>
              <a:prstDash val="solid"/>
              <a:miter lim="400000"/>
            </a:ln>
          </a:right>
          <a:top>
            <a:ln w="12700" cap="flat">
              <a:solidFill>
                <a:srgbClr val="D5D5D5"/>
              </a:solidFill>
              <a:prstDash val="solid"/>
              <a:miter lim="400000"/>
            </a:ln>
          </a:top>
          <a:bottom>
            <a:ln w="12700" cap="flat">
              <a:solidFill>
                <a:srgbClr val="D5D5D5"/>
              </a:solidFill>
              <a:prstDash val="solid"/>
              <a:miter lim="400000"/>
            </a:ln>
          </a:bottom>
          <a:insideH>
            <a:ln w="12700" cap="flat">
              <a:solidFill>
                <a:srgbClr val="D5D5D5"/>
              </a:solidFill>
              <a:prstDash val="solid"/>
              <a:miter lim="400000"/>
            </a:ln>
          </a:insideH>
          <a:insideV>
            <a:ln w="12700" cap="flat">
              <a:solidFill>
                <a:srgbClr val="D5D5D5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929292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D5D5D5"/>
              </a:solidFill>
              <a:prstDash val="solid"/>
              <a:miter lim="400000"/>
            </a:ln>
          </a:left>
          <a:right>
            <a:ln w="12700" cap="flat">
              <a:solidFill>
                <a:srgbClr val="D5D5D5"/>
              </a:solidFill>
              <a:prstDash val="solid"/>
              <a:miter lim="400000"/>
            </a:ln>
          </a:right>
          <a:top>
            <a:ln w="12700" cap="flat">
              <a:solidFill>
                <a:srgbClr val="D5D5D5"/>
              </a:solidFill>
              <a:prstDash val="solid"/>
              <a:miter lim="400000"/>
            </a:ln>
          </a:top>
          <a:bottom>
            <a:ln w="12700" cap="flat">
              <a:solidFill>
                <a:srgbClr val="D5D5D5"/>
              </a:solidFill>
              <a:prstDash val="solid"/>
              <a:miter lim="400000"/>
            </a:ln>
          </a:bottom>
          <a:insideH>
            <a:ln w="12700" cap="flat">
              <a:solidFill>
                <a:srgbClr val="D5D5D5"/>
              </a:solidFill>
              <a:prstDash val="solid"/>
              <a:miter lim="400000"/>
            </a:ln>
          </a:insideH>
          <a:insideV>
            <a:ln w="12700" cap="flat">
              <a:solidFill>
                <a:srgbClr val="D5D5D5"/>
              </a:solidFill>
              <a:prstDash val="solid"/>
              <a:miter lim="400000"/>
            </a:ln>
          </a:insideV>
        </a:tcBdr>
        <a:fill>
          <a:solidFill>
            <a:srgbClr val="537F67"/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FFFFFF"/>
      </a:tcTxStyle>
      <a:tcStyle>
        <a:tcBdr>
          <a:left>
            <a:ln w="12700" cap="flat">
              <a:solidFill>
                <a:srgbClr val="D5D5D5"/>
              </a:solidFill>
              <a:prstDash val="solid"/>
              <a:miter lim="400000"/>
            </a:ln>
          </a:left>
          <a:right>
            <a:ln w="12700" cap="flat">
              <a:solidFill>
                <a:srgbClr val="D5D5D5"/>
              </a:solidFill>
              <a:prstDash val="solid"/>
              <a:miter lim="400000"/>
            </a:ln>
          </a:right>
          <a:top>
            <a:ln w="25400" cap="flat">
              <a:solidFill>
                <a:srgbClr val="537F67"/>
              </a:solidFill>
              <a:prstDash val="solid"/>
              <a:miter lim="400000"/>
            </a:ln>
          </a:top>
          <a:bottom>
            <a:ln w="12700" cap="flat">
              <a:solidFill>
                <a:srgbClr val="D5D5D5"/>
              </a:solidFill>
              <a:prstDash val="solid"/>
              <a:miter lim="400000"/>
            </a:ln>
          </a:bottom>
          <a:insideH>
            <a:ln w="12700" cap="flat">
              <a:solidFill>
                <a:srgbClr val="D5D5D5"/>
              </a:solidFill>
              <a:prstDash val="solid"/>
              <a:miter lim="400000"/>
            </a:ln>
          </a:insideH>
          <a:insideV>
            <a:ln w="12700" cap="flat">
              <a:solidFill>
                <a:srgbClr val="D5D5D5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D5D5D5"/>
              </a:solidFill>
              <a:prstDash val="solid"/>
              <a:miter lim="400000"/>
            </a:ln>
          </a:left>
          <a:right>
            <a:ln w="12700" cap="flat">
              <a:solidFill>
                <a:srgbClr val="D5D5D5"/>
              </a:solidFill>
              <a:prstDash val="solid"/>
              <a:miter lim="400000"/>
            </a:ln>
          </a:right>
          <a:top>
            <a:ln w="12700" cap="flat">
              <a:solidFill>
                <a:srgbClr val="D5D5D5"/>
              </a:solidFill>
              <a:prstDash val="solid"/>
              <a:miter lim="400000"/>
            </a:ln>
          </a:top>
          <a:bottom>
            <a:ln w="12700" cap="flat">
              <a:solidFill>
                <a:srgbClr val="D5D5D5"/>
              </a:solidFill>
              <a:prstDash val="solid"/>
              <a:miter lim="400000"/>
            </a:ln>
          </a:bottom>
          <a:insideH>
            <a:ln w="12700" cap="flat">
              <a:solidFill>
                <a:srgbClr val="D5D5D5"/>
              </a:solidFill>
              <a:prstDash val="solid"/>
              <a:miter lim="400000"/>
            </a:ln>
          </a:insideH>
          <a:insideV>
            <a:ln w="12700" cap="flat">
              <a:solidFill>
                <a:srgbClr val="D5D5D5"/>
              </a:solidFill>
              <a:prstDash val="solid"/>
              <a:miter lim="400000"/>
            </a:ln>
          </a:insideV>
        </a:tcBdr>
        <a:fill>
          <a:solidFill>
            <a:srgbClr val="008728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97492"/>
              <a:satOff val="-3125"/>
              <a:lumOff val="27021"/>
            </a:schemeClr>
          </a:solidFill>
        </a:fill>
      </a:tcStyle>
    </a:wholeTbl>
    <a:band2H>
      <a:tcTxStyle b="def" i="def"/>
      <a:tcStyle>
        <a:tcBdr/>
        <a:fill>
          <a:solidFill>
            <a:srgbClr val="FFFB00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410732"/>
            </a:schemeClr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chemeClr val="accent4">
                  <a:hueOff val="-410732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97492"/>
              <a:satOff val="-3125"/>
              <a:lumOff val="27021"/>
            </a:schemeClr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737021"/>
            </a:schemeClr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"/>
          <a:ea typeface="Graphik"/>
          <a:cs typeface="Graphik"/>
        </a:font>
        <a:srgbClr val="FFFFFF"/>
      </a:tcTxStyle>
      <a:tcStyle>
        <a:tcBdr>
          <a:left>
            <a:ln w="12700" cap="flat">
              <a:solidFill>
                <a:srgbClr val="D5D5D5"/>
              </a:solidFill>
              <a:prstDash val="solid"/>
              <a:miter lim="400000"/>
            </a:ln>
          </a:left>
          <a:right>
            <a:ln w="12700" cap="flat">
              <a:solidFill>
                <a:srgbClr val="D5D5D5"/>
              </a:solidFill>
              <a:prstDash val="solid"/>
              <a:miter lim="400000"/>
            </a:ln>
          </a:right>
          <a:top>
            <a:ln w="12700" cap="flat">
              <a:solidFill>
                <a:srgbClr val="D5D5D5"/>
              </a:solidFill>
              <a:prstDash val="solid"/>
              <a:miter lim="400000"/>
            </a:ln>
          </a:top>
          <a:bottom>
            <a:ln w="12700" cap="flat">
              <a:solidFill>
                <a:srgbClr val="D5D5D5"/>
              </a:solidFill>
              <a:prstDash val="solid"/>
              <a:miter lim="400000"/>
            </a:ln>
          </a:bottom>
          <a:insideH>
            <a:ln w="12700" cap="flat">
              <a:solidFill>
                <a:srgbClr val="D5D5D5"/>
              </a:solidFill>
              <a:prstDash val="solid"/>
              <a:miter lim="400000"/>
            </a:ln>
          </a:insideH>
          <a:insideV>
            <a:ln w="12700" cap="flat">
              <a:solidFill>
                <a:srgbClr val="D5D5D5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F9DFE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D5D5D5"/>
              </a:solidFill>
              <a:prstDash val="solid"/>
              <a:miter lim="400000"/>
            </a:ln>
          </a:left>
          <a:right>
            <a:ln w="12700" cap="flat">
              <a:solidFill>
                <a:srgbClr val="D5D5D5"/>
              </a:solidFill>
              <a:prstDash val="solid"/>
              <a:miter lim="400000"/>
            </a:ln>
          </a:right>
          <a:top>
            <a:ln w="12700" cap="flat">
              <a:solidFill>
                <a:srgbClr val="D5D5D5"/>
              </a:solidFill>
              <a:prstDash val="solid"/>
              <a:miter lim="400000"/>
            </a:ln>
          </a:top>
          <a:bottom>
            <a:ln w="12700" cap="flat">
              <a:solidFill>
                <a:srgbClr val="D5D5D5"/>
              </a:solidFill>
              <a:prstDash val="solid"/>
              <a:miter lim="400000"/>
            </a:ln>
          </a:bottom>
          <a:insideH>
            <a:ln w="12700" cap="flat">
              <a:solidFill>
                <a:srgbClr val="D5D5D5"/>
              </a:solidFill>
              <a:prstDash val="solid"/>
              <a:miter lim="400000"/>
            </a:ln>
          </a:insideH>
          <a:insideV>
            <a:ln w="12700" cap="flat">
              <a:solidFill>
                <a:srgbClr val="D5D5D5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114748"/>
              <a:satOff val="1446"/>
              <a:lumOff val="-8963"/>
            </a:schemeClr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D5D5D5"/>
              </a:solidFill>
              <a:prstDash val="solid"/>
              <a:miter lim="400000"/>
            </a:ln>
          </a:left>
          <a:right>
            <a:ln w="12700" cap="flat">
              <a:solidFill>
                <a:srgbClr val="D5D5D5"/>
              </a:solidFill>
              <a:prstDash val="solid"/>
              <a:miter lim="400000"/>
            </a:ln>
          </a:right>
          <a:top>
            <a:ln w="25400" cap="flat">
              <a:solidFill>
                <a:schemeClr val="accent6">
                  <a:hueOff val="114748"/>
                  <a:satOff val="1446"/>
                  <a:lumOff val="-8963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D5D5D5"/>
              </a:solidFill>
              <a:prstDash val="solid"/>
              <a:miter lim="400000"/>
            </a:ln>
          </a:bottom>
          <a:insideH>
            <a:ln w="12700" cap="flat">
              <a:solidFill>
                <a:srgbClr val="D5D5D5"/>
              </a:solidFill>
              <a:prstDash val="solid"/>
              <a:miter lim="400000"/>
            </a:ln>
          </a:insideH>
          <a:insideV>
            <a:ln w="12700" cap="flat">
              <a:solidFill>
                <a:srgbClr val="D5D5D5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D5D5D5"/>
              </a:solidFill>
              <a:prstDash val="solid"/>
              <a:miter lim="400000"/>
            </a:ln>
          </a:left>
          <a:right>
            <a:ln w="12700" cap="flat">
              <a:solidFill>
                <a:srgbClr val="D5D5D5"/>
              </a:solidFill>
              <a:prstDash val="solid"/>
              <a:miter lim="400000"/>
            </a:ln>
          </a:right>
          <a:top>
            <a:ln w="12700" cap="flat">
              <a:solidFill>
                <a:srgbClr val="D5D5D5"/>
              </a:solidFill>
              <a:prstDash val="solid"/>
              <a:miter lim="400000"/>
            </a:ln>
          </a:top>
          <a:bottom>
            <a:ln w="12700" cap="flat">
              <a:solidFill>
                <a:srgbClr val="D5D5D5"/>
              </a:solidFill>
              <a:prstDash val="solid"/>
              <a:miter lim="400000"/>
            </a:ln>
          </a:bottom>
          <a:insideH>
            <a:ln w="12700" cap="flat">
              <a:solidFill>
                <a:srgbClr val="D5D5D5"/>
              </a:solidFill>
              <a:prstDash val="solid"/>
              <a:miter lim="400000"/>
            </a:ln>
          </a:insideH>
          <a:insideV>
            <a:ln w="12700" cap="flat">
              <a:solidFill>
                <a:srgbClr val="D5D5D5"/>
              </a:solidFill>
              <a:prstDash val="solid"/>
              <a:miter lim="400000"/>
            </a:ln>
          </a:insideV>
        </a:tcBdr>
        <a:fill>
          <a:solidFill>
            <a:schemeClr val="accent6">
              <a:satOff val="-21357"/>
              <a:lumOff val="-20662"/>
            </a:schemeClr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"/>
          <a:ea typeface="Graphik"/>
          <a:cs typeface="Graphik"/>
        </a:font>
        <a:srgbClr val="FFFFFF"/>
      </a:tcTxStyle>
      <a:tcStyle>
        <a:tcBdr>
          <a:left>
            <a:ln w="12700" cap="flat">
              <a:solidFill>
                <a:srgbClr val="D5D5D5"/>
              </a:solidFill>
              <a:prstDash val="solid"/>
              <a:miter lim="400000"/>
            </a:ln>
          </a:left>
          <a:right>
            <a:ln w="12700" cap="flat">
              <a:solidFill>
                <a:srgbClr val="D5D5D5"/>
              </a:solidFill>
              <a:prstDash val="solid"/>
              <a:miter lim="400000"/>
            </a:ln>
          </a:right>
          <a:top>
            <a:ln w="12700" cap="flat">
              <a:solidFill>
                <a:srgbClr val="D5D5D5"/>
              </a:solidFill>
              <a:prstDash val="solid"/>
              <a:miter lim="400000"/>
            </a:ln>
          </a:top>
          <a:bottom>
            <a:ln w="12700" cap="flat">
              <a:solidFill>
                <a:srgbClr val="D5D5D5"/>
              </a:solidFill>
              <a:prstDash val="solid"/>
              <a:miter lim="400000"/>
            </a:ln>
          </a:bottom>
          <a:insideH>
            <a:ln w="12700" cap="flat">
              <a:solidFill>
                <a:srgbClr val="D5D5D5"/>
              </a:solidFill>
              <a:prstDash val="solid"/>
              <a:miter lim="400000"/>
            </a:ln>
          </a:insideH>
          <a:insideV>
            <a:ln w="12700" cap="flat">
              <a:solidFill>
                <a:srgbClr val="D5D5D5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929292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D5D5D5"/>
              </a:solidFill>
              <a:prstDash val="solid"/>
              <a:miter lim="400000"/>
            </a:ln>
          </a:left>
          <a:right>
            <a:ln w="25400" cap="flat">
              <a:solidFill>
                <a:srgbClr val="D5D5D5"/>
              </a:solidFill>
              <a:prstDash val="solid"/>
              <a:miter lim="400000"/>
            </a:ln>
          </a:right>
          <a:top>
            <a:ln w="12700" cap="flat">
              <a:solidFill>
                <a:srgbClr val="D5D5D5"/>
              </a:solidFill>
              <a:prstDash val="solid"/>
              <a:miter lim="400000"/>
            </a:ln>
          </a:top>
          <a:bottom>
            <a:ln w="12700" cap="flat">
              <a:solidFill>
                <a:srgbClr val="D5D5D5"/>
              </a:solidFill>
              <a:prstDash val="solid"/>
              <a:miter lim="400000"/>
            </a:ln>
          </a:bottom>
          <a:insideH>
            <a:ln w="12700" cap="flat">
              <a:solidFill>
                <a:srgbClr val="D5D5D5"/>
              </a:solidFill>
              <a:prstDash val="solid"/>
              <a:miter lim="400000"/>
            </a:ln>
          </a:insideH>
          <a:insideV>
            <a:ln w="12700" cap="flat">
              <a:solidFill>
                <a:srgbClr val="D5D5D5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D5D5D5"/>
              </a:solidFill>
              <a:prstDash val="solid"/>
              <a:miter lim="400000"/>
            </a:ln>
          </a:left>
          <a:right>
            <a:ln w="12700" cap="flat">
              <a:solidFill>
                <a:srgbClr val="D5D5D5"/>
              </a:solidFill>
              <a:prstDash val="solid"/>
              <a:miter lim="400000"/>
            </a:ln>
          </a:right>
          <a:top>
            <a:ln w="25400" cap="flat">
              <a:solidFill>
                <a:srgbClr val="D5D5D5"/>
              </a:solidFill>
              <a:prstDash val="solid"/>
              <a:miter lim="400000"/>
            </a:ln>
          </a:top>
          <a:bottom>
            <a:ln w="12700" cap="flat">
              <a:solidFill>
                <a:srgbClr val="D5D5D5"/>
              </a:solidFill>
              <a:prstDash val="solid"/>
              <a:miter lim="400000"/>
            </a:ln>
          </a:bottom>
          <a:insideH>
            <a:ln w="12700" cap="flat">
              <a:solidFill>
                <a:srgbClr val="D5D5D5"/>
              </a:solidFill>
              <a:prstDash val="solid"/>
              <a:miter lim="400000"/>
            </a:ln>
          </a:insideH>
          <a:insideV>
            <a:ln w="12700" cap="flat">
              <a:solidFill>
                <a:srgbClr val="D5D5D5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D5D5D5"/>
              </a:solidFill>
              <a:prstDash val="solid"/>
              <a:miter lim="400000"/>
            </a:ln>
          </a:left>
          <a:right>
            <a:ln w="12700" cap="flat">
              <a:solidFill>
                <a:srgbClr val="D5D5D5"/>
              </a:solidFill>
              <a:prstDash val="solid"/>
              <a:miter lim="400000"/>
            </a:ln>
          </a:right>
          <a:top>
            <a:ln w="12700" cap="flat">
              <a:solidFill>
                <a:srgbClr val="D5D5D5"/>
              </a:solidFill>
              <a:prstDash val="solid"/>
              <a:miter lim="400000"/>
            </a:ln>
          </a:top>
          <a:bottom>
            <a:ln w="12700" cap="flat">
              <a:solidFill>
                <a:srgbClr val="D5D5D5"/>
              </a:solidFill>
              <a:prstDash val="solid"/>
              <a:miter lim="400000"/>
            </a:ln>
          </a:bottom>
          <a:insideH>
            <a:ln w="12700" cap="flat">
              <a:solidFill>
                <a:srgbClr val="D5D5D5"/>
              </a:solidFill>
              <a:prstDash val="solid"/>
              <a:miter lim="400000"/>
            </a:ln>
          </a:insideH>
          <a:insideV>
            <a:ln w="12700" cap="flat">
              <a:solidFill>
                <a:srgbClr val="D5D5D5"/>
              </a:solidFill>
              <a:prstDash val="solid"/>
              <a:miter lim="400000"/>
            </a:ln>
          </a:insideV>
        </a:tcBdr>
        <a:fill>
          <a:solidFill>
            <a:srgbClr val="5E5E5E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9" name="Shape 16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698500" y="8636000"/>
            <a:ext cx="11607800" cy="457200"/>
          </a:xfrm>
          <a:prstGeom prst="rect">
            <a:avLst/>
          </a:prstGeom>
        </p:spPr>
        <p:txBody>
          <a:bodyPr anchor="b"/>
          <a:lstStyle>
            <a:lvl1pPr marL="0" indent="0" defTabSz="587022">
              <a:spcBef>
                <a:spcPts val="0"/>
              </a:spcBef>
              <a:buSzTx/>
              <a:buNone/>
              <a:defRPr sz="2200">
                <a:latin typeface="Produkt Light"/>
                <a:ea typeface="Produkt Light"/>
                <a:cs typeface="Produkt Light"/>
                <a:sym typeface="Produkt Light"/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698500" y="1854200"/>
            <a:ext cx="11607800" cy="3302000"/>
          </a:xfrm>
          <a:prstGeom prst="rect">
            <a:avLst/>
          </a:prstGeom>
        </p:spPr>
        <p:txBody>
          <a:bodyPr anchor="b"/>
          <a:lstStyle>
            <a:lvl1pPr defTabSz="252871">
              <a:defRPr spc="-84" sz="84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698500" y="5105400"/>
            <a:ext cx="11607800" cy="1447800"/>
          </a:xfrm>
          <a:prstGeom prst="rect">
            <a:avLst/>
          </a:prstGeom>
        </p:spPr>
        <p:txBody>
          <a:bodyPr/>
          <a:lstStyle>
            <a:lvl1pPr marL="0" indent="0" defTabSz="587022">
              <a:spcBef>
                <a:spcPts val="0"/>
              </a:spcBef>
              <a:buSzTx/>
              <a:buNone/>
              <a:defRPr sz="3200">
                <a:latin typeface="+mn-lt"/>
                <a:ea typeface="+mn-ea"/>
                <a:cs typeface="+mn-cs"/>
                <a:sym typeface="Produkt Extralight"/>
              </a:defRPr>
            </a:lvl1pPr>
            <a:lvl2pPr marL="0" indent="317500" defTabSz="587022">
              <a:spcBef>
                <a:spcPts val="0"/>
              </a:spcBef>
              <a:buSzTx/>
              <a:buNone/>
              <a:defRPr sz="3200">
                <a:latin typeface="+mn-lt"/>
                <a:ea typeface="+mn-ea"/>
                <a:cs typeface="+mn-cs"/>
                <a:sym typeface="Produkt Extralight"/>
              </a:defRPr>
            </a:lvl2pPr>
            <a:lvl3pPr marL="0" indent="635000" defTabSz="587022">
              <a:spcBef>
                <a:spcPts val="0"/>
              </a:spcBef>
              <a:buSzTx/>
              <a:buNone/>
              <a:defRPr sz="3200">
                <a:latin typeface="+mn-lt"/>
                <a:ea typeface="+mn-ea"/>
                <a:cs typeface="+mn-cs"/>
                <a:sym typeface="Produkt Extralight"/>
              </a:defRPr>
            </a:lvl3pPr>
            <a:lvl4pPr marL="0" indent="952500" defTabSz="587022">
              <a:spcBef>
                <a:spcPts val="0"/>
              </a:spcBef>
              <a:buSzTx/>
              <a:buNone/>
              <a:defRPr sz="3200">
                <a:latin typeface="+mn-lt"/>
                <a:ea typeface="+mn-ea"/>
                <a:cs typeface="+mn-cs"/>
                <a:sym typeface="Produkt Extralight"/>
              </a:defRPr>
            </a:lvl4pPr>
            <a:lvl5pPr marL="0" indent="1270000" defTabSz="587022">
              <a:spcBef>
                <a:spcPts val="0"/>
              </a:spcBef>
              <a:buSzTx/>
              <a:buNone/>
              <a:defRPr sz="3200">
                <a:latin typeface="+mn-lt"/>
                <a:ea typeface="+mn-ea"/>
                <a:cs typeface="+mn-cs"/>
                <a:sym typeface="Produkt Extralight"/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xfrm>
            <a:off x="12509500" y="8750299"/>
            <a:ext cx="292100" cy="315850"/>
          </a:xfrm>
          <a:prstGeom prst="rect">
            <a:avLst/>
          </a:prstGeom>
        </p:spPr>
        <p:txBody>
          <a:bodyPr wrap="square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lide Subtitle"/>
          <p:cNvSpPr txBox="1"/>
          <p:nvPr>
            <p:ph type="body" sz="quarter" idx="21" hasCustomPrompt="1"/>
          </p:nvPr>
        </p:nvSpPr>
        <p:spPr>
          <a:xfrm>
            <a:off x="698500" y="1447800"/>
            <a:ext cx="11607800" cy="673100"/>
          </a:xfrm>
          <a:prstGeom prst="rect">
            <a:avLst/>
          </a:prstGeom>
        </p:spPr>
        <p:txBody>
          <a:bodyPr/>
          <a:lstStyle>
            <a:lvl1pPr marL="0" indent="0" defTabSz="587022">
              <a:spcBef>
                <a:spcPts val="0"/>
              </a:spcBef>
              <a:buSzTx/>
              <a:buNone/>
              <a:defRPr sz="3200">
                <a:latin typeface="+mn-lt"/>
                <a:ea typeface="+mn-ea"/>
                <a:cs typeface="+mn-cs"/>
                <a:sym typeface="Produkt Extralight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100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10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Agenda Subtitle"/>
          <p:cNvSpPr txBox="1"/>
          <p:nvPr>
            <p:ph type="body" sz="quarter" idx="21" hasCustomPrompt="1"/>
          </p:nvPr>
        </p:nvSpPr>
        <p:spPr>
          <a:xfrm>
            <a:off x="698500" y="1447800"/>
            <a:ext cx="11607800" cy="673100"/>
          </a:xfrm>
          <a:prstGeom prst="rect">
            <a:avLst/>
          </a:prstGeom>
        </p:spPr>
        <p:txBody>
          <a:bodyPr/>
          <a:lstStyle>
            <a:lvl1pPr marL="0" indent="0" defTabSz="587022">
              <a:spcBef>
                <a:spcPts val="0"/>
              </a:spcBef>
              <a:buSzTx/>
              <a:buNone/>
              <a:defRPr sz="3200">
                <a:latin typeface="+mn-lt"/>
                <a:ea typeface="+mn-ea"/>
                <a:cs typeface="+mn-cs"/>
                <a:sym typeface="Produkt Extralight"/>
              </a:defRPr>
            </a:lvl1pPr>
          </a:lstStyle>
          <a:p>
            <a:pPr/>
            <a:r>
              <a:t>Agenda Subtitle</a:t>
            </a:r>
          </a:p>
        </p:txBody>
      </p:sp>
      <p:sp>
        <p:nvSpPr>
          <p:cNvPr id="109" name="Body Level One…"/>
          <p:cNvSpPr txBox="1"/>
          <p:nvPr>
            <p:ph type="body" idx="1" hasCustomPrompt="1"/>
          </p:nvPr>
        </p:nvSpPr>
        <p:spPr>
          <a:xfrm>
            <a:off x="698500" y="2908300"/>
            <a:ext cx="11607800" cy="6096000"/>
          </a:xfrm>
          <a:prstGeom prst="rect">
            <a:avLst/>
          </a:prstGeom>
        </p:spPr>
        <p:txBody>
          <a:bodyPr/>
          <a:lstStyle>
            <a:lvl1pPr marL="0" indent="0" defTabSz="587022">
              <a:spcBef>
                <a:spcPts val="4300"/>
              </a:spcBef>
              <a:buSzTx/>
              <a:buNone/>
              <a:defRPr sz="3600"/>
            </a:lvl1pPr>
            <a:lvl2pPr marL="0" indent="317500" defTabSz="587022">
              <a:spcBef>
                <a:spcPts val="4300"/>
              </a:spcBef>
              <a:buSzTx/>
              <a:buNone/>
              <a:defRPr sz="3600"/>
            </a:lvl2pPr>
            <a:lvl3pPr marL="0" indent="635000" defTabSz="587022">
              <a:spcBef>
                <a:spcPts val="4300"/>
              </a:spcBef>
              <a:buSzTx/>
              <a:buNone/>
              <a:defRPr sz="3600"/>
            </a:lvl3pPr>
            <a:lvl4pPr marL="0" indent="952500" defTabSz="587022">
              <a:spcBef>
                <a:spcPts val="4300"/>
              </a:spcBef>
              <a:buSzTx/>
              <a:buNone/>
              <a:defRPr sz="3600"/>
            </a:lvl4pPr>
            <a:lvl5pPr marL="0" indent="1270000" defTabSz="587022">
              <a:spcBef>
                <a:spcPts val="4300"/>
              </a:spcBef>
              <a:buSzTx/>
              <a:buNone/>
              <a:defRPr sz="36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0" name="Agenda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1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Body Level One…"/>
          <p:cNvSpPr txBox="1"/>
          <p:nvPr>
            <p:ph type="body" sz="half" idx="1" hasCustomPrompt="1"/>
          </p:nvPr>
        </p:nvSpPr>
        <p:spPr>
          <a:xfrm>
            <a:off x="698500" y="3149600"/>
            <a:ext cx="11607800" cy="32385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90000"/>
              </a:lnSpc>
              <a:spcBef>
                <a:spcPts val="0"/>
              </a:spcBef>
              <a:buSzTx/>
              <a:buNone/>
              <a:defRPr spc="-84" sz="8400">
                <a:latin typeface="+mn-lt"/>
                <a:ea typeface="+mn-ea"/>
                <a:cs typeface="+mn-cs"/>
                <a:sym typeface="Produkt Extralight"/>
              </a:defRPr>
            </a:lvl1pPr>
            <a:lvl2pPr marL="0" indent="317500" algn="ctr">
              <a:lnSpc>
                <a:spcPct val="90000"/>
              </a:lnSpc>
              <a:spcBef>
                <a:spcPts val="0"/>
              </a:spcBef>
              <a:buSzTx/>
              <a:buNone/>
              <a:defRPr spc="-84" sz="8400">
                <a:latin typeface="+mn-lt"/>
                <a:ea typeface="+mn-ea"/>
                <a:cs typeface="+mn-cs"/>
                <a:sym typeface="Produkt Extralight"/>
              </a:defRPr>
            </a:lvl2pPr>
            <a:lvl3pPr marL="0" indent="635000" algn="ctr">
              <a:lnSpc>
                <a:spcPct val="90000"/>
              </a:lnSpc>
              <a:spcBef>
                <a:spcPts val="0"/>
              </a:spcBef>
              <a:buSzTx/>
              <a:buNone/>
              <a:defRPr spc="-84" sz="8400">
                <a:latin typeface="+mn-lt"/>
                <a:ea typeface="+mn-ea"/>
                <a:cs typeface="+mn-cs"/>
                <a:sym typeface="Produkt Extralight"/>
              </a:defRPr>
            </a:lvl3pPr>
            <a:lvl4pPr marL="0" indent="952500" algn="ctr">
              <a:lnSpc>
                <a:spcPct val="90000"/>
              </a:lnSpc>
              <a:spcBef>
                <a:spcPts val="0"/>
              </a:spcBef>
              <a:buSzTx/>
              <a:buNone/>
              <a:defRPr spc="-84" sz="8400">
                <a:latin typeface="+mn-lt"/>
                <a:ea typeface="+mn-ea"/>
                <a:cs typeface="+mn-cs"/>
                <a:sym typeface="Produkt Extralight"/>
              </a:defRPr>
            </a:lvl4pPr>
            <a:lvl5pPr marL="0" indent="1270000" algn="ctr">
              <a:lnSpc>
                <a:spcPct val="90000"/>
              </a:lnSpc>
              <a:spcBef>
                <a:spcPts val="0"/>
              </a:spcBef>
              <a:buSzTx/>
              <a:buNone/>
              <a:defRPr spc="-84" sz="8400">
                <a:latin typeface="+mn-lt"/>
                <a:ea typeface="+mn-ea"/>
                <a:cs typeface="+mn-cs"/>
                <a:sym typeface="Produkt Extralight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Body Level One…"/>
          <p:cNvSpPr txBox="1"/>
          <p:nvPr>
            <p:ph type="body" idx="1" hasCustomPrompt="1"/>
          </p:nvPr>
        </p:nvSpPr>
        <p:spPr>
          <a:xfrm>
            <a:off x="698500" y="698500"/>
            <a:ext cx="11607800" cy="5765800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90000"/>
              </a:lnSpc>
              <a:spcBef>
                <a:spcPts val="0"/>
              </a:spcBef>
              <a:buSzTx/>
              <a:buNone/>
              <a:defRPr spc="-1240" sz="24800">
                <a:latin typeface="+mn-lt"/>
                <a:ea typeface="+mn-ea"/>
                <a:cs typeface="+mn-cs"/>
                <a:sym typeface="Produkt Extralight"/>
              </a:defRPr>
            </a:lvl1pPr>
            <a:lvl2pPr marL="0" indent="317500" algn="ctr">
              <a:lnSpc>
                <a:spcPct val="90000"/>
              </a:lnSpc>
              <a:spcBef>
                <a:spcPts val="0"/>
              </a:spcBef>
              <a:buSzTx/>
              <a:buNone/>
              <a:defRPr spc="-1240" sz="24800">
                <a:latin typeface="+mn-lt"/>
                <a:ea typeface="+mn-ea"/>
                <a:cs typeface="+mn-cs"/>
                <a:sym typeface="Produkt Extralight"/>
              </a:defRPr>
            </a:lvl2pPr>
            <a:lvl3pPr marL="0" indent="635000" algn="ctr">
              <a:lnSpc>
                <a:spcPct val="90000"/>
              </a:lnSpc>
              <a:spcBef>
                <a:spcPts val="0"/>
              </a:spcBef>
              <a:buSzTx/>
              <a:buNone/>
              <a:defRPr spc="-1240" sz="24800">
                <a:latin typeface="+mn-lt"/>
                <a:ea typeface="+mn-ea"/>
                <a:cs typeface="+mn-cs"/>
                <a:sym typeface="Produkt Extralight"/>
              </a:defRPr>
            </a:lvl3pPr>
            <a:lvl4pPr marL="0" indent="952500" algn="ctr">
              <a:lnSpc>
                <a:spcPct val="90000"/>
              </a:lnSpc>
              <a:spcBef>
                <a:spcPts val="0"/>
              </a:spcBef>
              <a:buSzTx/>
              <a:buNone/>
              <a:defRPr spc="-1240" sz="24800">
                <a:latin typeface="+mn-lt"/>
                <a:ea typeface="+mn-ea"/>
                <a:cs typeface="+mn-cs"/>
                <a:sym typeface="Produkt Extralight"/>
              </a:defRPr>
            </a:lvl4pPr>
            <a:lvl5pPr marL="0" indent="1270000" algn="ctr">
              <a:lnSpc>
                <a:spcPct val="90000"/>
              </a:lnSpc>
              <a:spcBef>
                <a:spcPts val="0"/>
              </a:spcBef>
              <a:buSzTx/>
              <a:buNone/>
              <a:defRPr spc="-1240" sz="24800">
                <a:latin typeface="+mn-lt"/>
                <a:ea typeface="+mn-ea"/>
                <a:cs typeface="+mn-cs"/>
                <a:sym typeface="Produkt Extralight"/>
              </a:defRPr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27" name="Fact information"/>
          <p:cNvSpPr txBox="1"/>
          <p:nvPr>
            <p:ph type="body" sz="quarter" idx="21" hasCustomPrompt="1"/>
          </p:nvPr>
        </p:nvSpPr>
        <p:spPr>
          <a:xfrm>
            <a:off x="698500" y="6210300"/>
            <a:ext cx="11607801" cy="831300"/>
          </a:xfrm>
          <a:prstGeom prst="rect">
            <a:avLst/>
          </a:prstGeom>
        </p:spPr>
        <p:txBody>
          <a:bodyPr/>
          <a:lstStyle>
            <a:lvl1pPr marL="0" indent="0" algn="ctr" defTabSz="587022">
              <a:lnSpc>
                <a:spcPct val="90000"/>
              </a:lnSpc>
              <a:spcBef>
                <a:spcPts val="0"/>
              </a:spcBef>
              <a:buSzTx/>
              <a:buNone/>
              <a:defRPr spc="-35" sz="3500">
                <a:latin typeface="+mn-lt"/>
                <a:ea typeface="+mn-ea"/>
                <a:cs typeface="+mn-cs"/>
                <a:sym typeface="Produkt Extralight"/>
              </a:defRPr>
            </a:lvl1pPr>
          </a:lstStyle>
          <a:p>
            <a:pPr/>
            <a:r>
              <a:t>Fact information</a:t>
            </a:r>
          </a:p>
        </p:txBody>
      </p:sp>
      <p:sp>
        <p:nvSpPr>
          <p:cNvPr id="12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Attribution"/>
          <p:cNvSpPr txBox="1"/>
          <p:nvPr>
            <p:ph type="body" sz="quarter" idx="21" hasCustomPrompt="1"/>
          </p:nvPr>
        </p:nvSpPr>
        <p:spPr>
          <a:xfrm>
            <a:off x="1016000" y="6426200"/>
            <a:ext cx="10972800" cy="584200"/>
          </a:xfrm>
          <a:prstGeom prst="rect">
            <a:avLst/>
          </a:prstGeom>
        </p:spPr>
        <p:txBody>
          <a:bodyPr/>
          <a:lstStyle>
            <a:lvl1pPr marL="0" indent="0" defTabSz="587022">
              <a:spcBef>
                <a:spcPts val="0"/>
              </a:spcBef>
              <a:buSzTx/>
              <a:buNone/>
              <a:defRPr sz="2400">
                <a:latin typeface="Produkt Light"/>
                <a:ea typeface="Produkt Light"/>
                <a:cs typeface="Produkt Light"/>
                <a:sym typeface="Produkt Light"/>
              </a:defRPr>
            </a:lvl1pPr>
          </a:lstStyle>
          <a:p>
            <a:pPr/>
            <a:r>
              <a:t>Attribution</a:t>
            </a:r>
          </a:p>
        </p:txBody>
      </p:sp>
      <p:sp>
        <p:nvSpPr>
          <p:cNvPr id="136" name="Body Level One…"/>
          <p:cNvSpPr txBox="1"/>
          <p:nvPr>
            <p:ph type="body" sz="half" idx="1" hasCustomPrompt="1"/>
          </p:nvPr>
        </p:nvSpPr>
        <p:spPr>
          <a:xfrm>
            <a:off x="749300" y="2298700"/>
            <a:ext cx="11506200" cy="3175000"/>
          </a:xfrm>
          <a:prstGeom prst="rect">
            <a:avLst/>
          </a:prstGeom>
        </p:spPr>
        <p:txBody>
          <a:bodyPr anchor="b"/>
          <a:lstStyle>
            <a:lvl1pPr marL="180622" indent="-180622">
              <a:lnSpc>
                <a:spcPct val="90000"/>
              </a:lnSpc>
              <a:spcBef>
                <a:spcPts val="0"/>
              </a:spcBef>
              <a:buSzTx/>
              <a:buNone/>
              <a:defRPr spc="-66" sz="6600">
                <a:latin typeface="+mn-lt"/>
                <a:ea typeface="+mn-ea"/>
                <a:cs typeface="+mn-cs"/>
                <a:sym typeface="Produkt Extralight"/>
              </a:defRPr>
            </a:lvl1pPr>
            <a:lvl2pPr marL="180622" indent="136877">
              <a:lnSpc>
                <a:spcPct val="90000"/>
              </a:lnSpc>
              <a:spcBef>
                <a:spcPts val="0"/>
              </a:spcBef>
              <a:buSzTx/>
              <a:buNone/>
              <a:defRPr spc="-66" sz="6600">
                <a:latin typeface="+mn-lt"/>
                <a:ea typeface="+mn-ea"/>
                <a:cs typeface="+mn-cs"/>
                <a:sym typeface="Produkt Extralight"/>
              </a:defRPr>
            </a:lvl2pPr>
            <a:lvl3pPr marL="180622" indent="454377">
              <a:lnSpc>
                <a:spcPct val="90000"/>
              </a:lnSpc>
              <a:spcBef>
                <a:spcPts val="0"/>
              </a:spcBef>
              <a:buSzTx/>
              <a:buNone/>
              <a:defRPr spc="-66" sz="6600">
                <a:latin typeface="+mn-lt"/>
                <a:ea typeface="+mn-ea"/>
                <a:cs typeface="+mn-cs"/>
                <a:sym typeface="Produkt Extralight"/>
              </a:defRPr>
            </a:lvl3pPr>
            <a:lvl4pPr marL="180622" indent="771877">
              <a:lnSpc>
                <a:spcPct val="90000"/>
              </a:lnSpc>
              <a:spcBef>
                <a:spcPts val="0"/>
              </a:spcBef>
              <a:buSzTx/>
              <a:buNone/>
              <a:defRPr spc="-66" sz="6600">
                <a:latin typeface="+mn-lt"/>
                <a:ea typeface="+mn-ea"/>
                <a:cs typeface="+mn-cs"/>
                <a:sym typeface="Produkt Extralight"/>
              </a:defRPr>
            </a:lvl4pPr>
            <a:lvl5pPr marL="180622" indent="1089377">
              <a:lnSpc>
                <a:spcPct val="90000"/>
              </a:lnSpc>
              <a:spcBef>
                <a:spcPts val="0"/>
              </a:spcBef>
              <a:buSzTx/>
              <a:buNone/>
              <a:defRPr spc="-66" sz="6600">
                <a:latin typeface="+mn-lt"/>
                <a:ea typeface="+mn-ea"/>
                <a:cs typeface="+mn-cs"/>
                <a:sym typeface="Produkt Extralight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3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Wavy pink and orange architecture against a blue sky"/>
          <p:cNvSpPr/>
          <p:nvPr>
            <p:ph type="pic" sz="quarter" idx="21"/>
          </p:nvPr>
        </p:nvSpPr>
        <p:spPr>
          <a:xfrm>
            <a:off x="3892579" y="3136900"/>
            <a:ext cx="5232401" cy="3479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5" name="Low angle view of the corner of a modern building under a clear blue sky"/>
          <p:cNvSpPr/>
          <p:nvPr>
            <p:ph type="pic" sz="quarter" idx="22"/>
          </p:nvPr>
        </p:nvSpPr>
        <p:spPr>
          <a:xfrm>
            <a:off x="7810500" y="3136900"/>
            <a:ext cx="5232400" cy="3479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6" name="Low angle view of a stone bridge under a partly cloudy sky"/>
          <p:cNvSpPr/>
          <p:nvPr>
            <p:ph type="pic" sz="quarter" idx="23"/>
          </p:nvPr>
        </p:nvSpPr>
        <p:spPr>
          <a:xfrm>
            <a:off x="-24417" y="3138884"/>
            <a:ext cx="5215799" cy="34756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7" name="Slide Number"/>
          <p:cNvSpPr txBox="1"/>
          <p:nvPr>
            <p:ph type="sldNum" sz="quarter" idx="2"/>
          </p:nvPr>
        </p:nvSpPr>
        <p:spPr>
          <a:xfrm>
            <a:off x="12509500" y="8750299"/>
            <a:ext cx="292100" cy="315850"/>
          </a:xfrm>
          <a:prstGeom prst="rect">
            <a:avLst/>
          </a:prstGeom>
        </p:spPr>
        <p:txBody>
          <a:bodyPr wrap="square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Low angle view of modern, metal building"/>
          <p:cNvSpPr/>
          <p:nvPr>
            <p:ph type="pic" idx="21"/>
          </p:nvPr>
        </p:nvSpPr>
        <p:spPr>
          <a:xfrm>
            <a:off x="-660400" y="-863600"/>
            <a:ext cx="16446500" cy="10972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5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eometric gray stone architecture"/>
          <p:cNvSpPr/>
          <p:nvPr>
            <p:ph type="pic" idx="21"/>
          </p:nvPr>
        </p:nvSpPr>
        <p:spPr>
          <a:xfrm>
            <a:off x="-3530600" y="-3860800"/>
            <a:ext cx="18554700" cy="139160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Author and Date"/>
          <p:cNvSpPr txBox="1"/>
          <p:nvPr>
            <p:ph type="body" sz="quarter" idx="22" hasCustomPrompt="1"/>
          </p:nvPr>
        </p:nvSpPr>
        <p:spPr>
          <a:xfrm>
            <a:off x="698500" y="8636000"/>
            <a:ext cx="11607800" cy="457200"/>
          </a:xfrm>
          <a:prstGeom prst="rect">
            <a:avLst/>
          </a:prstGeom>
        </p:spPr>
        <p:txBody>
          <a:bodyPr anchor="b"/>
          <a:lstStyle>
            <a:lvl1pPr marL="0" indent="0" defTabSz="587022">
              <a:spcBef>
                <a:spcPts val="0"/>
              </a:spcBef>
              <a:buSzTx/>
              <a:buNone/>
              <a:defRPr sz="2200">
                <a:latin typeface="Produkt Light"/>
                <a:ea typeface="Produkt Light"/>
                <a:cs typeface="Produkt Light"/>
                <a:sym typeface="Produkt Light"/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23" name="Presentation Title"/>
          <p:cNvSpPr txBox="1"/>
          <p:nvPr>
            <p:ph type="title" hasCustomPrompt="1"/>
          </p:nvPr>
        </p:nvSpPr>
        <p:spPr>
          <a:xfrm>
            <a:off x="698499" y="1858763"/>
            <a:ext cx="11607801" cy="3302001"/>
          </a:xfrm>
          <a:prstGeom prst="rect">
            <a:avLst/>
          </a:prstGeom>
        </p:spPr>
        <p:txBody>
          <a:bodyPr anchor="b"/>
          <a:lstStyle>
            <a:lvl1pPr defTabSz="252871">
              <a:defRPr spc="-84" sz="8400"/>
            </a:lvl1pPr>
          </a:lstStyle>
          <a:p>
            <a:pPr/>
            <a:r>
              <a:t>Presentation Title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698500" y="5105400"/>
            <a:ext cx="11607800" cy="1447800"/>
          </a:xfrm>
          <a:prstGeom prst="rect">
            <a:avLst/>
          </a:prstGeom>
        </p:spPr>
        <p:txBody>
          <a:bodyPr/>
          <a:lstStyle>
            <a:lvl1pPr marL="0" indent="0" defTabSz="587022">
              <a:spcBef>
                <a:spcPts val="0"/>
              </a:spcBef>
              <a:buSzTx/>
              <a:buNone/>
              <a:defRPr sz="3200">
                <a:latin typeface="+mn-lt"/>
                <a:ea typeface="+mn-ea"/>
                <a:cs typeface="+mn-cs"/>
                <a:sym typeface="Produkt Extralight"/>
              </a:defRPr>
            </a:lvl1pPr>
            <a:lvl2pPr marL="0" indent="317500" defTabSz="587022">
              <a:spcBef>
                <a:spcPts val="0"/>
              </a:spcBef>
              <a:buSzTx/>
              <a:buNone/>
              <a:defRPr sz="3200">
                <a:latin typeface="+mn-lt"/>
                <a:ea typeface="+mn-ea"/>
                <a:cs typeface="+mn-cs"/>
                <a:sym typeface="Produkt Extralight"/>
              </a:defRPr>
            </a:lvl2pPr>
            <a:lvl3pPr marL="0" indent="635000" defTabSz="587022">
              <a:spcBef>
                <a:spcPts val="0"/>
              </a:spcBef>
              <a:buSzTx/>
              <a:buNone/>
              <a:defRPr sz="3200">
                <a:latin typeface="+mn-lt"/>
                <a:ea typeface="+mn-ea"/>
                <a:cs typeface="+mn-cs"/>
                <a:sym typeface="Produkt Extralight"/>
              </a:defRPr>
            </a:lvl3pPr>
            <a:lvl4pPr marL="0" indent="952500" defTabSz="587022">
              <a:spcBef>
                <a:spcPts val="0"/>
              </a:spcBef>
              <a:buSzTx/>
              <a:buNone/>
              <a:defRPr sz="3200">
                <a:latin typeface="+mn-lt"/>
                <a:ea typeface="+mn-ea"/>
                <a:cs typeface="+mn-cs"/>
                <a:sym typeface="Produkt Extralight"/>
              </a:defRPr>
            </a:lvl4pPr>
            <a:lvl5pPr marL="0" indent="1270000" defTabSz="587022">
              <a:spcBef>
                <a:spcPts val="0"/>
              </a:spcBef>
              <a:buSzTx/>
              <a:buNone/>
              <a:defRPr sz="3200">
                <a:latin typeface="+mn-lt"/>
                <a:ea typeface="+mn-ea"/>
                <a:cs typeface="+mn-cs"/>
                <a:sym typeface="Produkt Extralight"/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xfrm>
            <a:off x="12509500" y="8750299"/>
            <a:ext cx="292100" cy="315850"/>
          </a:xfrm>
          <a:prstGeom prst="rect">
            <a:avLst/>
          </a:prstGeom>
        </p:spPr>
        <p:txBody>
          <a:bodyPr wrap="square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eometric gray stone architecture"/>
          <p:cNvSpPr/>
          <p:nvPr>
            <p:ph type="pic" idx="21"/>
          </p:nvPr>
        </p:nvSpPr>
        <p:spPr>
          <a:xfrm>
            <a:off x="965200" y="-266700"/>
            <a:ext cx="13373100" cy="1003123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Body Level One…"/>
          <p:cNvSpPr txBox="1"/>
          <p:nvPr>
            <p:ph type="body" sz="quarter" idx="1" hasCustomPrompt="1"/>
          </p:nvPr>
        </p:nvSpPr>
        <p:spPr>
          <a:xfrm>
            <a:off x="698500" y="4775200"/>
            <a:ext cx="5105400" cy="4038600"/>
          </a:xfrm>
          <a:prstGeom prst="rect">
            <a:avLst/>
          </a:prstGeom>
        </p:spPr>
        <p:txBody>
          <a:bodyPr/>
          <a:lstStyle>
            <a:lvl1pPr marL="0" indent="0" defTabSz="587022">
              <a:spcBef>
                <a:spcPts val="0"/>
              </a:spcBef>
              <a:buSzTx/>
              <a:buNone/>
              <a:defRPr sz="3200">
                <a:latin typeface="+mn-lt"/>
                <a:ea typeface="+mn-ea"/>
                <a:cs typeface="+mn-cs"/>
                <a:sym typeface="Produkt Extralight"/>
              </a:defRPr>
            </a:lvl1pPr>
            <a:lvl2pPr marL="0" indent="317500" defTabSz="587022">
              <a:spcBef>
                <a:spcPts val="0"/>
              </a:spcBef>
              <a:buSzTx/>
              <a:buNone/>
              <a:defRPr sz="3200">
                <a:latin typeface="+mn-lt"/>
                <a:ea typeface="+mn-ea"/>
                <a:cs typeface="+mn-cs"/>
                <a:sym typeface="Produkt Extralight"/>
              </a:defRPr>
            </a:lvl2pPr>
            <a:lvl3pPr marL="0" indent="635000" defTabSz="587022">
              <a:spcBef>
                <a:spcPts val="0"/>
              </a:spcBef>
              <a:buSzTx/>
              <a:buNone/>
              <a:defRPr sz="3200">
                <a:latin typeface="+mn-lt"/>
                <a:ea typeface="+mn-ea"/>
                <a:cs typeface="+mn-cs"/>
                <a:sym typeface="Produkt Extralight"/>
              </a:defRPr>
            </a:lvl3pPr>
            <a:lvl4pPr marL="0" indent="952500" defTabSz="587022">
              <a:spcBef>
                <a:spcPts val="0"/>
              </a:spcBef>
              <a:buSzTx/>
              <a:buNone/>
              <a:defRPr sz="3200">
                <a:latin typeface="+mn-lt"/>
                <a:ea typeface="+mn-ea"/>
                <a:cs typeface="+mn-cs"/>
                <a:sym typeface="Produkt Extralight"/>
              </a:defRPr>
            </a:lvl4pPr>
            <a:lvl5pPr marL="0" indent="1270000" defTabSz="587022">
              <a:spcBef>
                <a:spcPts val="0"/>
              </a:spcBef>
              <a:buSzTx/>
              <a:buNone/>
              <a:defRPr sz="3200">
                <a:latin typeface="+mn-lt"/>
                <a:ea typeface="+mn-ea"/>
                <a:cs typeface="+mn-cs"/>
                <a:sym typeface="Produkt Extralight"/>
              </a:defRPr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4" name="Slide Title"/>
          <p:cNvSpPr txBox="1"/>
          <p:nvPr>
            <p:ph type="title" hasCustomPrompt="1"/>
          </p:nvPr>
        </p:nvSpPr>
        <p:spPr>
          <a:xfrm>
            <a:off x="698500" y="698500"/>
            <a:ext cx="5105400" cy="4178300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Subtitle"/>
          <p:cNvSpPr txBox="1"/>
          <p:nvPr>
            <p:ph type="body" sz="quarter" idx="21" hasCustomPrompt="1"/>
          </p:nvPr>
        </p:nvSpPr>
        <p:spPr>
          <a:xfrm>
            <a:off x="698500" y="1447800"/>
            <a:ext cx="11607800" cy="673100"/>
          </a:xfrm>
          <a:prstGeom prst="rect">
            <a:avLst/>
          </a:prstGeom>
        </p:spPr>
        <p:txBody>
          <a:bodyPr/>
          <a:lstStyle>
            <a:lvl1pPr marL="0" indent="0" defTabSz="587022">
              <a:spcBef>
                <a:spcPts val="0"/>
              </a:spcBef>
              <a:buSzTx/>
              <a:buNone/>
              <a:defRPr sz="3200">
                <a:latin typeface="+mn-lt"/>
                <a:ea typeface="+mn-ea"/>
                <a:cs typeface="+mn-cs"/>
                <a:sym typeface="Produkt Extralight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43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4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xfrm>
            <a:off x="12509500" y="8750299"/>
            <a:ext cx="292100" cy="315850"/>
          </a:xfrm>
          <a:prstGeom prst="rect">
            <a:avLst/>
          </a:prstGeom>
        </p:spPr>
        <p:txBody>
          <a:bodyPr wrap="square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/>
          <p:nvPr>
            <p:ph type="body" sz="quarter" idx="21" hasCustomPrompt="1"/>
          </p:nvPr>
        </p:nvSpPr>
        <p:spPr>
          <a:xfrm>
            <a:off x="698500" y="1447800"/>
            <a:ext cx="5105400" cy="673100"/>
          </a:xfrm>
          <a:prstGeom prst="rect">
            <a:avLst/>
          </a:prstGeom>
        </p:spPr>
        <p:txBody>
          <a:bodyPr/>
          <a:lstStyle>
            <a:lvl1pPr marL="0" indent="0" defTabSz="587022">
              <a:spcBef>
                <a:spcPts val="0"/>
              </a:spcBef>
              <a:buSzTx/>
              <a:buNone/>
              <a:defRPr sz="3200">
                <a:latin typeface="+mn-lt"/>
                <a:ea typeface="+mn-ea"/>
                <a:cs typeface="+mn-cs"/>
                <a:sym typeface="Produkt Extralight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61" name="Angular stone architecture in light and shadow"/>
          <p:cNvSpPr/>
          <p:nvPr>
            <p:ph type="pic" idx="22"/>
          </p:nvPr>
        </p:nvSpPr>
        <p:spPr>
          <a:xfrm>
            <a:off x="6083300" y="0"/>
            <a:ext cx="15613381" cy="975836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2" name="Body Level One…"/>
          <p:cNvSpPr txBox="1"/>
          <p:nvPr>
            <p:ph type="body" sz="half" idx="1" hasCustomPrompt="1"/>
          </p:nvPr>
        </p:nvSpPr>
        <p:spPr>
          <a:xfrm>
            <a:off x="698500" y="3035300"/>
            <a:ext cx="5105400" cy="601980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3" name="Slide Title"/>
          <p:cNvSpPr txBox="1"/>
          <p:nvPr>
            <p:ph type="title" hasCustomPrompt="1"/>
          </p:nvPr>
        </p:nvSpPr>
        <p:spPr>
          <a:xfrm>
            <a:off x="698500" y="381000"/>
            <a:ext cx="5105400" cy="11430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Live Video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Subtitle"/>
          <p:cNvSpPr txBox="1"/>
          <p:nvPr>
            <p:ph type="body" sz="quarter" idx="21" hasCustomPrompt="1"/>
          </p:nvPr>
        </p:nvSpPr>
        <p:spPr>
          <a:xfrm>
            <a:off x="698500" y="1447800"/>
            <a:ext cx="11607800" cy="673100"/>
          </a:xfrm>
          <a:prstGeom prst="rect">
            <a:avLst/>
          </a:prstGeom>
        </p:spPr>
        <p:txBody>
          <a:bodyPr/>
          <a:lstStyle>
            <a:lvl1pPr marL="0" indent="0" defTabSz="587022">
              <a:spcBef>
                <a:spcPts val="0"/>
              </a:spcBef>
              <a:buSzTx/>
              <a:buNone/>
              <a:defRPr sz="3200">
                <a:latin typeface="+mn-lt"/>
                <a:ea typeface="+mn-ea"/>
                <a:cs typeface="+mn-cs"/>
                <a:sym typeface="Produkt Extralight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7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73" name="Body Level One…"/>
          <p:cNvSpPr txBox="1"/>
          <p:nvPr>
            <p:ph type="body" sz="half" idx="1" hasCustomPrompt="1"/>
          </p:nvPr>
        </p:nvSpPr>
        <p:spPr>
          <a:xfrm>
            <a:off x="698500" y="3035300"/>
            <a:ext cx="5105400" cy="601980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Live Video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lide Subtitle"/>
          <p:cNvSpPr txBox="1"/>
          <p:nvPr>
            <p:ph type="body" sz="quarter" idx="21" hasCustomPrompt="1"/>
          </p:nvPr>
        </p:nvSpPr>
        <p:spPr>
          <a:xfrm>
            <a:off x="698500" y="1447800"/>
            <a:ext cx="5105400" cy="673100"/>
          </a:xfrm>
          <a:prstGeom prst="rect">
            <a:avLst/>
          </a:prstGeom>
        </p:spPr>
        <p:txBody>
          <a:bodyPr/>
          <a:lstStyle>
            <a:lvl1pPr marL="0" indent="0" defTabSz="587022">
              <a:spcBef>
                <a:spcPts val="0"/>
              </a:spcBef>
              <a:buSzTx/>
              <a:buNone/>
              <a:defRPr sz="3200">
                <a:latin typeface="+mn-lt"/>
                <a:ea typeface="+mn-ea"/>
                <a:cs typeface="+mn-cs"/>
                <a:sym typeface="Produkt Extralight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82" name="Body Level One…"/>
          <p:cNvSpPr txBox="1"/>
          <p:nvPr>
            <p:ph type="body" sz="half" idx="1" hasCustomPrompt="1"/>
          </p:nvPr>
        </p:nvSpPr>
        <p:spPr>
          <a:xfrm>
            <a:off x="698500" y="3035300"/>
            <a:ext cx="5105400" cy="601980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83" name="Slide Title"/>
          <p:cNvSpPr txBox="1"/>
          <p:nvPr>
            <p:ph type="title" hasCustomPrompt="1"/>
          </p:nvPr>
        </p:nvSpPr>
        <p:spPr>
          <a:xfrm>
            <a:off x="698500" y="381000"/>
            <a:ext cx="5105400" cy="11430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ection Title"/>
          <p:cNvSpPr txBox="1"/>
          <p:nvPr>
            <p:ph type="title" hasCustomPrompt="1"/>
          </p:nvPr>
        </p:nvSpPr>
        <p:spPr>
          <a:xfrm>
            <a:off x="698500" y="3124200"/>
            <a:ext cx="11607800" cy="3302000"/>
          </a:xfrm>
          <a:prstGeom prst="rect">
            <a:avLst/>
          </a:prstGeom>
        </p:spPr>
        <p:txBody>
          <a:bodyPr anchor="ctr"/>
          <a:lstStyle>
            <a:lvl1pPr>
              <a:defRPr spc="-84" sz="8400"/>
            </a:lvl1pPr>
          </a:lstStyle>
          <a:p>
            <a:pPr/>
            <a:r>
              <a:t>Section Title</a:t>
            </a:r>
          </a:p>
        </p:txBody>
      </p:sp>
      <p:sp>
        <p:nvSpPr>
          <p:cNvPr id="9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4B607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698500" y="381000"/>
            <a:ext cx="11607800" cy="114300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698500" y="3035300"/>
            <a:ext cx="11607800" cy="601980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509500" y="8750299"/>
            <a:ext cx="292608" cy="315850"/>
          </a:xfrm>
          <a:prstGeom prst="rect">
            <a:avLst/>
          </a:prstGeom>
          <a:ln w="3175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415431">
              <a:spcBef>
                <a:spcPts val="0"/>
              </a:spcBef>
              <a:defRPr sz="1300">
                <a:latin typeface="Graphik"/>
                <a:ea typeface="Graphik"/>
                <a:cs typeface="Graphik"/>
                <a:sym typeface="Graphi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</p:sldLayoutIdLst>
  <p:transition xmlns:p14="http://schemas.microsoft.com/office/powerpoint/2010/main" spd="med" advClick="1"/>
  <p:txStyles>
    <p:titleStyle>
      <a:lvl1pPr marL="0" marR="0" indent="0" algn="l" defTabSz="173393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9" strike="noStrike" sz="6000" u="none">
          <a:solidFill>
            <a:srgbClr val="FFFFFF"/>
          </a:solidFill>
          <a:uFillTx/>
          <a:latin typeface="+mn-lt"/>
          <a:ea typeface="+mn-ea"/>
          <a:cs typeface="+mn-cs"/>
          <a:sym typeface="Produkt Extralight"/>
        </a:defRPr>
      </a:lvl1pPr>
      <a:lvl2pPr marL="0" marR="0" indent="317500" algn="l" defTabSz="173393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9" strike="noStrike" sz="6000" u="none">
          <a:solidFill>
            <a:srgbClr val="FFFFFF"/>
          </a:solidFill>
          <a:uFillTx/>
          <a:latin typeface="+mn-lt"/>
          <a:ea typeface="+mn-ea"/>
          <a:cs typeface="+mn-cs"/>
          <a:sym typeface="Produkt Extralight"/>
        </a:defRPr>
      </a:lvl2pPr>
      <a:lvl3pPr marL="0" marR="0" indent="635000" algn="l" defTabSz="173393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9" strike="noStrike" sz="6000" u="none">
          <a:solidFill>
            <a:srgbClr val="FFFFFF"/>
          </a:solidFill>
          <a:uFillTx/>
          <a:latin typeface="+mn-lt"/>
          <a:ea typeface="+mn-ea"/>
          <a:cs typeface="+mn-cs"/>
          <a:sym typeface="Produkt Extralight"/>
        </a:defRPr>
      </a:lvl3pPr>
      <a:lvl4pPr marL="0" marR="0" indent="952500" algn="l" defTabSz="173393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9" strike="noStrike" sz="6000" u="none">
          <a:solidFill>
            <a:srgbClr val="FFFFFF"/>
          </a:solidFill>
          <a:uFillTx/>
          <a:latin typeface="+mn-lt"/>
          <a:ea typeface="+mn-ea"/>
          <a:cs typeface="+mn-cs"/>
          <a:sym typeface="Produkt Extralight"/>
        </a:defRPr>
      </a:lvl4pPr>
      <a:lvl5pPr marL="0" marR="0" indent="1270000" algn="l" defTabSz="173393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9" strike="noStrike" sz="6000" u="none">
          <a:solidFill>
            <a:srgbClr val="FFFFFF"/>
          </a:solidFill>
          <a:uFillTx/>
          <a:latin typeface="+mn-lt"/>
          <a:ea typeface="+mn-ea"/>
          <a:cs typeface="+mn-cs"/>
          <a:sym typeface="Produkt Extralight"/>
        </a:defRPr>
      </a:lvl5pPr>
      <a:lvl6pPr marL="0" marR="0" indent="1587500" algn="l" defTabSz="173393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9" strike="noStrike" sz="6000" u="none">
          <a:solidFill>
            <a:srgbClr val="FFFFFF"/>
          </a:solidFill>
          <a:uFillTx/>
          <a:latin typeface="+mn-lt"/>
          <a:ea typeface="+mn-ea"/>
          <a:cs typeface="+mn-cs"/>
          <a:sym typeface="Produkt Extralight"/>
        </a:defRPr>
      </a:lvl6pPr>
      <a:lvl7pPr marL="0" marR="0" indent="1905000" algn="l" defTabSz="173393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9" strike="noStrike" sz="6000" u="none">
          <a:solidFill>
            <a:srgbClr val="FFFFFF"/>
          </a:solidFill>
          <a:uFillTx/>
          <a:latin typeface="+mn-lt"/>
          <a:ea typeface="+mn-ea"/>
          <a:cs typeface="+mn-cs"/>
          <a:sym typeface="Produkt Extralight"/>
        </a:defRPr>
      </a:lvl7pPr>
      <a:lvl8pPr marL="0" marR="0" indent="2222500" algn="l" defTabSz="173393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9" strike="noStrike" sz="6000" u="none">
          <a:solidFill>
            <a:srgbClr val="FFFFFF"/>
          </a:solidFill>
          <a:uFillTx/>
          <a:latin typeface="+mn-lt"/>
          <a:ea typeface="+mn-ea"/>
          <a:cs typeface="+mn-cs"/>
          <a:sym typeface="Produkt Extralight"/>
        </a:defRPr>
      </a:lvl8pPr>
      <a:lvl9pPr marL="0" marR="0" indent="2540000" algn="l" defTabSz="173393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9" strike="noStrike" sz="6000" u="none">
          <a:solidFill>
            <a:srgbClr val="FFFFFF"/>
          </a:solidFill>
          <a:uFillTx/>
          <a:latin typeface="+mn-lt"/>
          <a:ea typeface="+mn-ea"/>
          <a:cs typeface="+mn-cs"/>
          <a:sym typeface="Produkt Extralight"/>
        </a:defRPr>
      </a:lvl9pPr>
    </p:titleStyle>
    <p:bodyStyle>
      <a:lvl1pPr marL="320039" marR="0" indent="-320039" algn="l" defTabSz="1733930" rtl="0" latinLnBrk="0">
        <a:lnSpc>
          <a:spcPct val="100000"/>
        </a:lnSpc>
        <a:spcBef>
          <a:spcPts val="33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FFFFFF"/>
          </a:solidFill>
          <a:uFillTx/>
          <a:latin typeface="Graphik Light"/>
          <a:ea typeface="Graphik Light"/>
          <a:cs typeface="Graphik Light"/>
          <a:sym typeface="Graphik Light"/>
        </a:defRPr>
      </a:lvl1pPr>
      <a:lvl2pPr marL="637539" marR="0" indent="-320039" algn="l" defTabSz="1733930" rtl="0" latinLnBrk="0">
        <a:lnSpc>
          <a:spcPct val="100000"/>
        </a:lnSpc>
        <a:spcBef>
          <a:spcPts val="33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FFFFFF"/>
          </a:solidFill>
          <a:uFillTx/>
          <a:latin typeface="Graphik Light"/>
          <a:ea typeface="Graphik Light"/>
          <a:cs typeface="Graphik Light"/>
          <a:sym typeface="Graphik Light"/>
        </a:defRPr>
      </a:lvl2pPr>
      <a:lvl3pPr marL="955039" marR="0" indent="-320039" algn="l" defTabSz="1733930" rtl="0" latinLnBrk="0">
        <a:lnSpc>
          <a:spcPct val="100000"/>
        </a:lnSpc>
        <a:spcBef>
          <a:spcPts val="33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FFFFFF"/>
          </a:solidFill>
          <a:uFillTx/>
          <a:latin typeface="Graphik Light"/>
          <a:ea typeface="Graphik Light"/>
          <a:cs typeface="Graphik Light"/>
          <a:sym typeface="Graphik Light"/>
        </a:defRPr>
      </a:lvl3pPr>
      <a:lvl4pPr marL="1272539" marR="0" indent="-320039" algn="l" defTabSz="1733930" rtl="0" latinLnBrk="0">
        <a:lnSpc>
          <a:spcPct val="100000"/>
        </a:lnSpc>
        <a:spcBef>
          <a:spcPts val="33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FFFFFF"/>
          </a:solidFill>
          <a:uFillTx/>
          <a:latin typeface="Graphik Light"/>
          <a:ea typeface="Graphik Light"/>
          <a:cs typeface="Graphik Light"/>
          <a:sym typeface="Graphik Light"/>
        </a:defRPr>
      </a:lvl4pPr>
      <a:lvl5pPr marL="1590039" marR="0" indent="-320039" algn="l" defTabSz="1733930" rtl="0" latinLnBrk="0">
        <a:lnSpc>
          <a:spcPct val="100000"/>
        </a:lnSpc>
        <a:spcBef>
          <a:spcPts val="33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FFFFFF"/>
          </a:solidFill>
          <a:uFillTx/>
          <a:latin typeface="Graphik Light"/>
          <a:ea typeface="Graphik Light"/>
          <a:cs typeface="Graphik Light"/>
          <a:sym typeface="Graphik Light"/>
        </a:defRPr>
      </a:lvl5pPr>
      <a:lvl6pPr marL="1907539" marR="0" indent="-320039" algn="l" defTabSz="1733930" rtl="0" latinLnBrk="0">
        <a:lnSpc>
          <a:spcPct val="100000"/>
        </a:lnSpc>
        <a:spcBef>
          <a:spcPts val="33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FFFFFF"/>
          </a:solidFill>
          <a:uFillTx/>
          <a:latin typeface="Graphik Light"/>
          <a:ea typeface="Graphik Light"/>
          <a:cs typeface="Graphik Light"/>
          <a:sym typeface="Graphik Light"/>
        </a:defRPr>
      </a:lvl6pPr>
      <a:lvl7pPr marL="2225039" marR="0" indent="-320039" algn="l" defTabSz="1733930" rtl="0" latinLnBrk="0">
        <a:lnSpc>
          <a:spcPct val="100000"/>
        </a:lnSpc>
        <a:spcBef>
          <a:spcPts val="33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FFFFFF"/>
          </a:solidFill>
          <a:uFillTx/>
          <a:latin typeface="Graphik Light"/>
          <a:ea typeface="Graphik Light"/>
          <a:cs typeface="Graphik Light"/>
          <a:sym typeface="Graphik Light"/>
        </a:defRPr>
      </a:lvl7pPr>
      <a:lvl8pPr marL="2542539" marR="0" indent="-320039" algn="l" defTabSz="1733930" rtl="0" latinLnBrk="0">
        <a:lnSpc>
          <a:spcPct val="100000"/>
        </a:lnSpc>
        <a:spcBef>
          <a:spcPts val="33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FFFFFF"/>
          </a:solidFill>
          <a:uFillTx/>
          <a:latin typeface="Graphik Light"/>
          <a:ea typeface="Graphik Light"/>
          <a:cs typeface="Graphik Light"/>
          <a:sym typeface="Graphik Light"/>
        </a:defRPr>
      </a:lvl8pPr>
      <a:lvl9pPr marL="2860039" marR="0" indent="-320039" algn="l" defTabSz="1733930" rtl="0" latinLnBrk="0">
        <a:lnSpc>
          <a:spcPct val="100000"/>
        </a:lnSpc>
        <a:spcBef>
          <a:spcPts val="33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FFFFFF"/>
          </a:solidFill>
          <a:uFillTx/>
          <a:latin typeface="Graphik Light"/>
          <a:ea typeface="Graphik Light"/>
          <a:cs typeface="Graphik Light"/>
          <a:sym typeface="Graphik Light"/>
        </a:defRPr>
      </a:lvl9pPr>
    </p:bodyStyle>
    <p:otherStyle>
      <a:lvl1pPr marL="0" marR="0" indent="0" algn="l" defTabSz="4154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317500" algn="l" defTabSz="4154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635000" algn="l" defTabSz="4154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952500" algn="l" defTabSz="4154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270000" algn="l" defTabSz="4154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1587500" algn="l" defTabSz="4154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1905000" algn="l" defTabSz="4154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2222500" algn="l" defTabSz="4154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2540000" algn="l" defTabSz="4154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Author and Dat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2" name="Social Contract Theory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Social Contract Theory</a:t>
            </a:r>
          </a:p>
        </p:txBody>
      </p:sp>
      <p:sp>
        <p:nvSpPr>
          <p:cNvPr id="173" name="Presentation Subtitle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lide Subtitl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6" name="How might the social contract theory explain the following widely accepted moral rules?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953661">
              <a:defRPr spc="-33" sz="3300"/>
            </a:lvl1pPr>
          </a:lstStyle>
          <a:p>
            <a:pPr/>
            <a:r>
              <a:t>How might the social contract theory explain the following widely accepted moral rules? </a:t>
            </a:r>
          </a:p>
        </p:txBody>
      </p:sp>
      <p:sp>
        <p:nvSpPr>
          <p:cNvPr id="177" name="Do not murde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57200" indent="-457200">
              <a:buAutoNum type="arabicPeriod" startAt="1"/>
            </a:pPr>
            <a:r>
              <a:t>Do not murder</a:t>
            </a:r>
          </a:p>
          <a:p>
            <a:pPr marL="457200" indent="-457200">
              <a:buAutoNum type="arabicPeriod" startAt="1"/>
            </a:pPr>
            <a:r>
              <a:t>Do not cheat on your spouse</a:t>
            </a:r>
          </a:p>
          <a:p>
            <a:pPr marL="457200" indent="-457200">
              <a:buAutoNum type="arabicPeriod" startAt="1"/>
            </a:pPr>
            <a:r>
              <a:t>Do not steal</a:t>
            </a:r>
          </a:p>
          <a:p>
            <a:pPr marL="457200" indent="-457200">
              <a:buAutoNum type="arabicPeriod" startAt="1"/>
            </a:pPr>
            <a:r>
              <a:t>Do not lie</a:t>
            </a:r>
          </a:p>
          <a:p>
            <a:pPr marL="457200" indent="-457200">
              <a:buAutoNum type="arabicPeriod" startAt="1"/>
            </a:pPr>
            <a:r>
              <a:t>Do not discriminate against those of a different race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37_MinimalistDark">
  <a:themeElements>
    <a:clrScheme name="37_MinimalistDark">
      <a:dk1>
        <a:srgbClr val="4B6079"/>
      </a:dk1>
      <a:lt1>
        <a:srgbClr val="FFFFFF"/>
      </a:lt1>
      <a:dk2>
        <a:srgbClr val="6F6F6F"/>
      </a:dk2>
      <a:lt2>
        <a:srgbClr val="D5D5D5"/>
      </a:lt2>
      <a:accent1>
        <a:srgbClr val="9BAABB"/>
      </a:accent1>
      <a:accent2>
        <a:srgbClr val="4CECD6"/>
      </a:accent2>
      <a:accent3>
        <a:srgbClr val="31FD29"/>
      </a:accent3>
      <a:accent4>
        <a:srgbClr val="FEFB00"/>
      </a:accent4>
      <a:accent5>
        <a:srgbClr val="F8ADB9"/>
      </a:accent5>
      <a:accent6>
        <a:srgbClr val="DE9DFE"/>
      </a:accent6>
      <a:hlink>
        <a:srgbClr val="0000FF"/>
      </a:hlink>
      <a:folHlink>
        <a:srgbClr val="FF00FF"/>
      </a:folHlink>
    </a:clrScheme>
    <a:fontScheme name="37_MinimalistDark">
      <a:majorFont>
        <a:latin typeface="Produkt Extralight"/>
        <a:ea typeface="Produkt Extralight"/>
        <a:cs typeface="Produkt Extralight"/>
      </a:majorFont>
      <a:minorFont>
        <a:latin typeface="Produkt Extralight"/>
        <a:ea typeface="Produkt Extralight"/>
        <a:cs typeface="Produkt Extralight"/>
      </a:minorFont>
    </a:fontScheme>
    <a:fmtScheme name="37_MinimalistDar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702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chemeClr val="accent1">
                <a:satOff val="5092"/>
                <a:lumOff val="-28652"/>
              </a:schemeClr>
            </a:solidFill>
            <a:effectLst/>
            <a:uFillTx/>
            <a:latin typeface="Graphik Light"/>
            <a:ea typeface="Graphik Light"/>
            <a:cs typeface="Graphik Light"/>
            <a:sym typeface="Graphik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1733930" rtl="0" fontAlgn="auto" latinLnBrk="0" hangingPunct="0">
          <a:lnSpc>
            <a:spcPct val="100000"/>
          </a:lnSpc>
          <a:spcBef>
            <a:spcPts val="33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Graphik Light"/>
            <a:ea typeface="Graphik Light"/>
            <a:cs typeface="Graphik Light"/>
            <a:sym typeface="Graphik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37_MinimalistDark">
  <a:themeElements>
    <a:clrScheme name="37_MinimalistDark">
      <a:dk1>
        <a:srgbClr val="000000"/>
      </a:dk1>
      <a:lt1>
        <a:srgbClr val="FFFFFF"/>
      </a:lt1>
      <a:dk2>
        <a:srgbClr val="6F6F6F"/>
      </a:dk2>
      <a:lt2>
        <a:srgbClr val="D5D5D5"/>
      </a:lt2>
      <a:accent1>
        <a:srgbClr val="9BAABB"/>
      </a:accent1>
      <a:accent2>
        <a:srgbClr val="4CECD6"/>
      </a:accent2>
      <a:accent3>
        <a:srgbClr val="31FD29"/>
      </a:accent3>
      <a:accent4>
        <a:srgbClr val="FEFB00"/>
      </a:accent4>
      <a:accent5>
        <a:srgbClr val="F8ADB9"/>
      </a:accent5>
      <a:accent6>
        <a:srgbClr val="DE9DFE"/>
      </a:accent6>
      <a:hlink>
        <a:srgbClr val="0000FF"/>
      </a:hlink>
      <a:folHlink>
        <a:srgbClr val="FF00FF"/>
      </a:folHlink>
    </a:clrScheme>
    <a:fontScheme name="37_MinimalistDark">
      <a:majorFont>
        <a:latin typeface="Produkt Extralight"/>
        <a:ea typeface="Produkt Extralight"/>
        <a:cs typeface="Produkt Extralight"/>
      </a:majorFont>
      <a:minorFont>
        <a:latin typeface="Produkt Extralight"/>
        <a:ea typeface="Produkt Extralight"/>
        <a:cs typeface="Produkt Extralight"/>
      </a:minorFont>
    </a:fontScheme>
    <a:fmtScheme name="37_MinimalistDar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702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chemeClr val="accent1">
                <a:satOff val="5092"/>
                <a:lumOff val="-28652"/>
              </a:schemeClr>
            </a:solidFill>
            <a:effectLst/>
            <a:uFillTx/>
            <a:latin typeface="Graphik Light"/>
            <a:ea typeface="Graphik Light"/>
            <a:cs typeface="Graphik Light"/>
            <a:sym typeface="Graphik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1733930" rtl="0" fontAlgn="auto" latinLnBrk="0" hangingPunct="0">
          <a:lnSpc>
            <a:spcPct val="100000"/>
          </a:lnSpc>
          <a:spcBef>
            <a:spcPts val="33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Graphik Light"/>
            <a:ea typeface="Graphik Light"/>
            <a:cs typeface="Graphik Light"/>
            <a:sym typeface="Graphik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