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7" r:id="rId10"/>
    <p:sldId id="270" r:id="rId11"/>
    <p:sldId id="262" r:id="rId12"/>
    <p:sldId id="278" r:id="rId13"/>
    <p:sldId id="263" r:id="rId14"/>
    <p:sldId id="275" r:id="rId15"/>
    <p:sldId id="271" r:id="rId16"/>
    <p:sldId id="276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Create Sustainable Living for Non-homeowners?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Environmental Economics ECON 2505-D727</a:t>
            </a:r>
          </a:p>
          <a:p>
            <a:r>
              <a:rPr lang="en-US" dirty="0"/>
              <a:t>Tiffany Hodgson</a:t>
            </a:r>
          </a:p>
          <a:p>
            <a:r>
              <a:rPr lang="en-US" dirty="0"/>
              <a:t>Prof. S. MacDonald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1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storage tanks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182" b="2018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(HHP,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95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Joule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Portable unit that provides solar, wind, battery and hydrogen power</a:t>
            </a:r>
          </a:p>
          <a:p>
            <a:r>
              <a:rPr lang="en-US" sz="2400" dirty="0"/>
              <a:t>Dimensions is 6’ x 6’ 16’</a:t>
            </a:r>
          </a:p>
          <a:p>
            <a:r>
              <a:rPr lang="en-US" sz="2400" dirty="0"/>
              <a:t>Able to back feed into the electrical utility grid</a:t>
            </a:r>
          </a:p>
          <a:p>
            <a:r>
              <a:rPr lang="en-US" sz="2400" dirty="0"/>
              <a:t>Prices start at $30,000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45760" y="2160589"/>
            <a:ext cx="3698240" cy="385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3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Electricity Charges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77334" y="576234"/>
            <a:ext cx="4443306" cy="3233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490" y="624367"/>
            <a:ext cx="3745146" cy="156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490" y="2193117"/>
            <a:ext cx="3613835" cy="236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8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 solar panels the size of commons dish satellites for individual households.</a:t>
            </a:r>
          </a:p>
          <a:p>
            <a:r>
              <a:rPr lang="en-US" dirty="0"/>
              <a:t>Eliminate need for storage and send excess power to the grid</a:t>
            </a:r>
          </a:p>
          <a:p>
            <a:r>
              <a:rPr lang="en-US" dirty="0"/>
              <a:t>Federal offers tax credit of 30% of total cost</a:t>
            </a:r>
          </a:p>
          <a:p>
            <a:r>
              <a:rPr lang="en-US" dirty="0"/>
              <a:t>Reduces and has potential to eliminate monthly electricity cost</a:t>
            </a:r>
          </a:p>
          <a:p>
            <a:r>
              <a:rPr lang="en-US" dirty="0"/>
              <a:t>State requirement for communities to have solar panels based on electricity use of the area</a:t>
            </a:r>
          </a:p>
          <a:p>
            <a:endParaRPr lang="en-US" dirty="0"/>
          </a:p>
        </p:txBody>
      </p:sp>
      <p:pic>
        <p:nvPicPr>
          <p:cNvPr id="3074" name="Picture 2" descr="solar panel siz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671638"/>
            <a:ext cx="4183062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19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Metering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77334" y="141838"/>
            <a:ext cx="8608298" cy="47857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9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Metering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Renewable energy policy that allow users to reduce their electricity bill by generating their own electricity through solar panels.</a:t>
            </a:r>
          </a:p>
          <a:p>
            <a:r>
              <a:rPr lang="en-US" sz="2400" dirty="0"/>
              <a:t>Single owner: One meter on a single property</a:t>
            </a:r>
          </a:p>
          <a:p>
            <a:r>
              <a:rPr lang="en-US" sz="2400" dirty="0"/>
              <a:t>Tenant Aggregation: Savings spread through tenants</a:t>
            </a:r>
          </a:p>
          <a:p>
            <a:r>
              <a:rPr lang="en-US" sz="2400" dirty="0"/>
              <a:t>Virtual/Community Solar: solar is offsite but services multiple owners, savings based on ownership</a:t>
            </a:r>
          </a:p>
        </p:txBody>
      </p:sp>
    </p:spTree>
    <p:extLst>
      <p:ext uri="{BB962C8B-B14F-4D97-AF65-F5344CB8AC3E}">
        <p14:creationId xmlns:p14="http://schemas.microsoft.com/office/powerpoint/2010/main" val="792517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"Hydrogen House Project: Home." Web. May 2016.</a:t>
            </a:r>
          </a:p>
          <a:p>
            <a:r>
              <a:rPr lang="en-US" b="1" dirty="0"/>
              <a:t>"NYS Net Metering FAQ-Residential." Web. May 2016.</a:t>
            </a:r>
          </a:p>
          <a:p>
            <a:r>
              <a:rPr lang="en-US" b="1" dirty="0"/>
              <a:t>How do </a:t>
            </a:r>
            <a:r>
              <a:rPr lang="en-US" b="1" dirty="0" err="1"/>
              <a:t>electrolyzers</a:t>
            </a:r>
            <a:r>
              <a:rPr lang="en-US" b="1" dirty="0"/>
              <a:t> work? (</a:t>
            </a:r>
            <a:r>
              <a:rPr lang="en-US" b="1" dirty="0" err="1"/>
              <a:t>n.d.</a:t>
            </a:r>
            <a:r>
              <a:rPr lang="en-US" b="1" dirty="0"/>
              <a:t>). Retrieved May, 2016, from http://www.explainthatstuff.com/electrolyzers.html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30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2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Hydrogen House Project </a:t>
            </a:r>
            <a:br>
              <a:rPr lang="en-US" dirty="0"/>
            </a:br>
            <a:r>
              <a:rPr lang="en-US" dirty="0"/>
              <a:t>by Mike Striki in Hopwell, NJ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Mike is a engineer and inventor that created the first solar hydrogen house in North America.</a:t>
            </a:r>
          </a:p>
          <a:p>
            <a:r>
              <a:rPr lang="en-US" sz="2800" dirty="0"/>
              <a:t>Total cost of $500,000 of which $100,000 was funded by Mike Striki</a:t>
            </a:r>
          </a:p>
          <a:p>
            <a:r>
              <a:rPr lang="en-US" sz="2800" dirty="0"/>
              <a:t>He pays no energy bills and sells excess electricity to the utility company</a:t>
            </a:r>
          </a:p>
          <a:p>
            <a:r>
              <a:rPr lang="en-US" sz="2800" dirty="0"/>
              <a:t>No pollution, emission is only water and oxygen!!</a:t>
            </a:r>
          </a:p>
        </p:txBody>
      </p:sp>
    </p:spTree>
    <p:extLst>
      <p:ext uri="{BB962C8B-B14F-4D97-AF65-F5344CB8AC3E}">
        <p14:creationId xmlns:p14="http://schemas.microsoft.com/office/powerpoint/2010/main" val="133843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 of the Hydrogen House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(HHP, 2016)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36320" y="425609"/>
            <a:ext cx="7945120" cy="40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0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with 21 kilowatt array of solar panels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(HHP, 2016)</a:t>
            </a:r>
          </a:p>
          <a:p>
            <a:endParaRPr 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819574" y="484819"/>
            <a:ext cx="7653866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8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with 21 kilowatt array of solar panels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194" b="1019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Side View</a:t>
            </a:r>
          </a:p>
          <a:p>
            <a:r>
              <a:rPr lang="en-US" dirty="0"/>
              <a:t>(HHP, 2016)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4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Transforms solar panel power from DC to AC</a:t>
            </a:r>
          </a:p>
          <a:p>
            <a:r>
              <a:rPr lang="en-US" dirty="0"/>
              <a:t>(HHP, 2016)</a:t>
            </a:r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77334" y="0"/>
            <a:ext cx="8596667" cy="42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35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Bank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200" b="202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(HHP,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6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electrolyzer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218" b="2021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Uses electric current to split water into hydrogen and oxygen</a:t>
            </a:r>
          </a:p>
          <a:p>
            <a:r>
              <a:rPr lang="en-US" dirty="0"/>
              <a:t>(HHP,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7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Electrolyzer Works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869440" y="532028"/>
            <a:ext cx="6400800" cy="3810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981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784</TotalTime>
  <Words>365</Words>
  <Application>Microsoft Office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How to Create Sustainable Living for Non-homeowners?</vt:lpstr>
      <vt:lpstr>The Hydrogen House Project  by Mike Striki in Hopwell, NJ</vt:lpstr>
      <vt:lpstr>Front of the Hydrogen House</vt:lpstr>
      <vt:lpstr>Workshop with 21 kilowatt array of solar panels</vt:lpstr>
      <vt:lpstr>Workshop with 21 kilowatt array of solar panels</vt:lpstr>
      <vt:lpstr>Inverters</vt:lpstr>
      <vt:lpstr>Battery Bank</vt:lpstr>
      <vt:lpstr>Inside the electrolyzer</vt:lpstr>
      <vt:lpstr>How a Electrolyzer Works</vt:lpstr>
      <vt:lpstr>Hydrogen storage tanks</vt:lpstr>
      <vt:lpstr>The Joule Box</vt:lpstr>
      <vt:lpstr>Example of Electricity Charges</vt:lpstr>
      <vt:lpstr>Proposal </vt:lpstr>
      <vt:lpstr>Net Metering</vt:lpstr>
      <vt:lpstr>Net Metering</vt:lpstr>
      <vt:lpstr>References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Sustainable Living for Nonhomeowners?</dc:title>
  <dc:creator>tbear2525</dc:creator>
  <cp:lastModifiedBy>tbear2525</cp:lastModifiedBy>
  <cp:revision>24</cp:revision>
  <dcterms:created xsi:type="dcterms:W3CDTF">2016-05-18T03:13:45Z</dcterms:created>
  <dcterms:modified xsi:type="dcterms:W3CDTF">2016-05-18T17:11:58Z</dcterms:modified>
</cp:coreProperties>
</file>