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BDABFE-3656-466A-884B-A9FCF81F7641}">
          <p14:sldIdLst>
            <p14:sldId id="256"/>
            <p14:sldId id="257"/>
            <p14:sldId id="258"/>
            <p14:sldId id="259"/>
            <p14:sldId id="263"/>
            <p14:sldId id="262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City Communication Systems for going green.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Anthony V. Marcano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7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What this is, is a proposal for the city to develop a communication system for the city’s Inhabitants as a way to discuss and be informed of things in which the can do in order to be more Eco-friendly. </a:t>
            </a:r>
            <a:endParaRPr lang="en-US" dirty="0"/>
          </a:p>
          <a:p>
            <a:r>
              <a:rPr lang="en-GB" dirty="0"/>
              <a:t>The purpose of this is to create a more educated Citizens, which will spread across the world as they interact, and thus creating a movement in being greener. In result, it will save the planet form global warming. </a:t>
            </a:r>
            <a:endParaRPr lang="en-GB" dirty="0" smtClean="0"/>
          </a:p>
          <a:p>
            <a:r>
              <a:rPr lang="en-GB" dirty="0"/>
              <a:t>The problem which this proposal Specify solves is the lack of knowledge in which many the city residents have.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2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Led to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seems to be a lack of knowledge of things, in which we ourselves, can do right now in order to be green.</a:t>
            </a:r>
          </a:p>
          <a:p>
            <a:r>
              <a:rPr lang="en-GB" dirty="0" smtClean="0"/>
              <a:t>To prove my point; What is going Green?</a:t>
            </a:r>
          </a:p>
          <a:p>
            <a:r>
              <a:rPr lang="en-GB" dirty="0" smtClean="0"/>
              <a:t>What can you do to go green? Right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6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research PROJECT’S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In my Research Project, I asked various individuals of different ages about their Phone use and their knowledge of going green. </a:t>
            </a:r>
            <a:endParaRPr lang="en-GB" dirty="0" smtClean="0"/>
          </a:p>
          <a:p>
            <a:r>
              <a:rPr lang="en-GB" dirty="0" smtClean="0"/>
              <a:t>Questions which I asked:</a:t>
            </a:r>
          </a:p>
          <a:p>
            <a:pPr lvl="0"/>
            <a:r>
              <a:rPr lang="en-GB" dirty="0"/>
              <a:t>How much time do you spend on your phone?</a:t>
            </a:r>
            <a:endParaRPr lang="en-US" dirty="0"/>
          </a:p>
          <a:p>
            <a:pPr lvl="0"/>
            <a:r>
              <a:rPr lang="en-GB" dirty="0"/>
              <a:t>What do you primarily use it for?</a:t>
            </a:r>
            <a:endParaRPr lang="en-US" dirty="0"/>
          </a:p>
          <a:p>
            <a:pPr lvl="0"/>
            <a:r>
              <a:rPr lang="en-GB" dirty="0"/>
              <a:t>Do you know what “going green” is?</a:t>
            </a:r>
            <a:endParaRPr lang="en-US" dirty="0"/>
          </a:p>
          <a:p>
            <a:pPr lvl="0"/>
            <a:r>
              <a:rPr lang="en-GB" dirty="0"/>
              <a:t> What could you do to go green?</a:t>
            </a:r>
            <a:endParaRPr lang="en-US" dirty="0"/>
          </a:p>
          <a:p>
            <a:pPr lvl="0"/>
            <a:r>
              <a:rPr lang="en-GB" dirty="0"/>
              <a:t>Any incentives for you to go green?</a:t>
            </a:r>
            <a:endParaRPr lang="en-US" dirty="0"/>
          </a:p>
          <a:p>
            <a:pPr lvl="0"/>
            <a:r>
              <a:rPr lang="en-GB" dirty="0"/>
              <a:t>if you have a app that Informs you about going green, what will make you check it?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90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research PROJECT’S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found out What I expected to find,</a:t>
            </a:r>
          </a:p>
          <a:p>
            <a:r>
              <a:rPr lang="en-GB" dirty="0" smtClean="0"/>
              <a:t>Older Citizens are less informed about the matters of going green. </a:t>
            </a:r>
          </a:p>
          <a:p>
            <a:r>
              <a:rPr lang="en-GB" dirty="0" smtClean="0"/>
              <a:t>They use Technology and social media less often </a:t>
            </a:r>
          </a:p>
          <a:p>
            <a:r>
              <a:rPr lang="en-GB" dirty="0" smtClean="0"/>
              <a:t>Everyone has a phone</a:t>
            </a:r>
          </a:p>
          <a:p>
            <a:r>
              <a:rPr lang="en-GB" dirty="0" smtClean="0"/>
              <a:t>Everyone has a rouge idea of what is going green is but they are not properly followed.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1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It will be done – drawn by the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Applications </a:t>
            </a:r>
            <a:r>
              <a:rPr lang="en-GB" dirty="0"/>
              <a:t>will be required to be downloaded by city Law</a:t>
            </a:r>
            <a:r>
              <a:rPr lang="en-GB" dirty="0" smtClean="0"/>
              <a:t>, </a:t>
            </a:r>
          </a:p>
          <a:p>
            <a:pPr lvl="1"/>
            <a:r>
              <a:rPr lang="en-GB" dirty="0" smtClean="0"/>
              <a:t>During my interview, I realized how lazy are people, if it </a:t>
            </a:r>
            <a:r>
              <a:rPr lang="en-GB" dirty="0" err="1" smtClean="0"/>
              <a:t>issn’t</a:t>
            </a:r>
            <a:r>
              <a:rPr lang="en-GB" dirty="0" smtClean="0"/>
              <a:t> require by law, they won’t download it</a:t>
            </a:r>
          </a:p>
          <a:p>
            <a:pPr lvl="1"/>
            <a:r>
              <a:rPr lang="en-GB" dirty="0" smtClean="0"/>
              <a:t>If some or few people download it, it will serve no point in creating a movement that will make the world a greener place.</a:t>
            </a:r>
            <a:endParaRPr lang="en-US" dirty="0"/>
          </a:p>
          <a:p>
            <a:r>
              <a:rPr lang="en-GB" dirty="0"/>
              <a:t>It will post Notifications on your cell phone about **important** events and new information (things you can do or technology that you can buy</a:t>
            </a:r>
            <a:r>
              <a:rPr lang="en-GB" dirty="0" smtClean="0"/>
              <a:t>).</a:t>
            </a:r>
          </a:p>
          <a:p>
            <a:pPr lvl="1"/>
            <a:r>
              <a:rPr lang="en-GB" dirty="0" smtClean="0"/>
              <a:t>I notice in their phone usage that they want to get straight to the point, also they don’t want to spend too much energy otherwise it ill become annoying.</a:t>
            </a:r>
            <a:endParaRPr lang="en-US" dirty="0"/>
          </a:p>
          <a:p>
            <a:r>
              <a:rPr lang="en-GB" dirty="0"/>
              <a:t>It will connect a centralized website(Kind-of) which will host the information(City’s Green objectives, ways you and go green, things which you can buy which are Eco-friend, </a:t>
            </a:r>
            <a:r>
              <a:rPr lang="en-GB" dirty="0" err="1"/>
              <a:t>Etc</a:t>
            </a:r>
            <a:r>
              <a:rPr lang="en-GB" dirty="0"/>
              <a:t>…. ), Incentives, advertisement for companies has or promoting Eco-Friend Technology.  </a:t>
            </a:r>
            <a:endParaRPr lang="en-US" dirty="0"/>
          </a:p>
          <a:p>
            <a:r>
              <a:rPr lang="en-GB" dirty="0"/>
              <a:t>A forum in which residents can ask question, which will lead to a build up to a massive FAQs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FAQs stands for frequently asked </a:t>
            </a:r>
            <a:r>
              <a:rPr lang="en-GB" dirty="0" smtClean="0"/>
              <a:t>questions,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7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your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50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64</TotalTime>
  <Words>529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City Communication Systems for going green.</vt:lpstr>
      <vt:lpstr>What is this?</vt:lpstr>
      <vt:lpstr>What Led to it?</vt:lpstr>
      <vt:lpstr>My research PROJECT’S FINDINGS</vt:lpstr>
      <vt:lpstr>My research PROJECT’S FINDINGS</vt:lpstr>
      <vt:lpstr>How It will be done – drawn by the interviews</vt:lpstr>
      <vt:lpstr>Questions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Communication Systems for going green.</dc:title>
  <dc:creator>I am asleep see ya</dc:creator>
  <cp:lastModifiedBy>I am asleep see ya</cp:lastModifiedBy>
  <cp:revision>4</cp:revision>
  <dcterms:created xsi:type="dcterms:W3CDTF">2016-05-25T15:55:33Z</dcterms:created>
  <dcterms:modified xsi:type="dcterms:W3CDTF">2016-05-25T17:00:29Z</dcterms:modified>
</cp:coreProperties>
</file>