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2" r:id="rId7"/>
    <p:sldId id="264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9BDABFE-3656-466A-884B-A9FCF81F7641}">
          <p14:sldIdLst>
            <p14:sldId id="256"/>
            <p14:sldId id="257"/>
            <p14:sldId id="258"/>
            <p14:sldId id="259"/>
            <p14:sldId id="263"/>
            <p14:sldId id="262"/>
            <p14:sldId id="26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85" autoAdjust="0"/>
    <p:restoredTop sz="94660"/>
  </p:normalViewPr>
  <p:slideViewPr>
    <p:cSldViewPr snapToGrid="0">
      <p:cViewPr varScale="1">
        <p:scale>
          <a:sx n="47" d="100"/>
          <a:sy n="47" d="100"/>
        </p:scale>
        <p:origin x="75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5/25/2016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City Communication Systems for going green.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By Anthony V. Marcano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9276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this?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What this is, is a proposal for the city to develop a communication system for the city’s Inhabitants as a way to discuss and be informed of things in which the can do in order to be more Eco-friendly. </a:t>
            </a:r>
            <a:endParaRPr lang="en-US" dirty="0"/>
          </a:p>
          <a:p>
            <a:r>
              <a:rPr lang="en-GB" dirty="0"/>
              <a:t>The purpose of this is to create a more educated Citizens, which will spread across the world as they interact, and thus creating a movement in being greener. In result, it will save the planet form global warming. </a:t>
            </a:r>
            <a:endParaRPr lang="en-GB" dirty="0" smtClean="0"/>
          </a:p>
          <a:p>
            <a:r>
              <a:rPr lang="en-GB" dirty="0"/>
              <a:t>The problem which this proposal Specify solves is the lack of knowledge in which many the city residents have.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525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Led to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There seems to be a lack of knowledge of things, in which we ourselves, can do right now in order to be green.</a:t>
            </a:r>
          </a:p>
          <a:p>
            <a:r>
              <a:rPr lang="en-GB" dirty="0" smtClean="0"/>
              <a:t>To prove my point; What is going Green?</a:t>
            </a:r>
          </a:p>
          <a:p>
            <a:r>
              <a:rPr lang="en-GB" dirty="0" smtClean="0"/>
              <a:t>What can you do to go green? Right now.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667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My research PROJECT’S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/>
              <a:t>In my Research Project, I asked various individuals of different ages about their Phone use and their knowledge of going green. </a:t>
            </a:r>
            <a:endParaRPr lang="en-GB" dirty="0" smtClean="0"/>
          </a:p>
          <a:p>
            <a:r>
              <a:rPr lang="en-GB" dirty="0" smtClean="0"/>
              <a:t>Questions which I asked:</a:t>
            </a:r>
          </a:p>
          <a:p>
            <a:pPr lvl="0"/>
            <a:r>
              <a:rPr lang="en-GB" dirty="0"/>
              <a:t>How much time do you spend on your phone?</a:t>
            </a:r>
            <a:endParaRPr lang="en-US" dirty="0"/>
          </a:p>
          <a:p>
            <a:pPr lvl="0"/>
            <a:r>
              <a:rPr lang="en-GB" dirty="0"/>
              <a:t>What do you primarily use it for?</a:t>
            </a:r>
            <a:endParaRPr lang="en-US" dirty="0"/>
          </a:p>
          <a:p>
            <a:pPr lvl="0"/>
            <a:r>
              <a:rPr lang="en-GB" dirty="0"/>
              <a:t>Do you know what “going green” is?</a:t>
            </a:r>
            <a:endParaRPr lang="en-US" dirty="0"/>
          </a:p>
          <a:p>
            <a:pPr lvl="0"/>
            <a:r>
              <a:rPr lang="en-GB" dirty="0"/>
              <a:t> What could you do to go green?</a:t>
            </a:r>
            <a:endParaRPr lang="en-US" dirty="0"/>
          </a:p>
          <a:p>
            <a:pPr lvl="0"/>
            <a:r>
              <a:rPr lang="en-GB" dirty="0"/>
              <a:t>Any incentives for you to go green?</a:t>
            </a:r>
            <a:endParaRPr lang="en-US" dirty="0"/>
          </a:p>
          <a:p>
            <a:pPr lvl="0"/>
            <a:r>
              <a:rPr lang="en-GB" dirty="0"/>
              <a:t>if you have a app that Informs you about going green, what will make you check it?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2903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My research PROJECT’S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 found out What I expected to find,</a:t>
            </a:r>
          </a:p>
          <a:p>
            <a:r>
              <a:rPr lang="en-GB" dirty="0" smtClean="0"/>
              <a:t>Older Citizens are less informed about the matters of going green. </a:t>
            </a:r>
          </a:p>
          <a:p>
            <a:r>
              <a:rPr lang="en-GB" dirty="0" smtClean="0"/>
              <a:t>They use Technology and social media less often </a:t>
            </a:r>
          </a:p>
          <a:p>
            <a:r>
              <a:rPr lang="en-GB" dirty="0" smtClean="0"/>
              <a:t>Everyone has a phone</a:t>
            </a:r>
          </a:p>
          <a:p>
            <a:r>
              <a:rPr lang="en-GB" dirty="0" smtClean="0"/>
              <a:t>Everyone has a rouge idea of what is going green is but they are not properly followed.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110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It will be done – drawn by the interviews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dirty="0" smtClean="0"/>
              <a:t>Applications </a:t>
            </a:r>
            <a:r>
              <a:rPr lang="en-GB" dirty="0"/>
              <a:t>will be required to be downloaded by city Law</a:t>
            </a:r>
            <a:r>
              <a:rPr lang="en-GB" dirty="0" smtClean="0"/>
              <a:t>, </a:t>
            </a:r>
          </a:p>
          <a:p>
            <a:pPr lvl="1"/>
            <a:r>
              <a:rPr lang="en-GB" dirty="0" smtClean="0"/>
              <a:t>During my interview, I realized how lazy are people, if it </a:t>
            </a:r>
            <a:r>
              <a:rPr lang="en-GB" dirty="0" err="1" smtClean="0"/>
              <a:t>issn’t</a:t>
            </a:r>
            <a:r>
              <a:rPr lang="en-GB" dirty="0" smtClean="0"/>
              <a:t> require by law, they won’t download it</a:t>
            </a:r>
          </a:p>
          <a:p>
            <a:pPr lvl="1"/>
            <a:r>
              <a:rPr lang="en-GB" dirty="0" smtClean="0"/>
              <a:t>If some or few people download it, it will serve no point in creating a movement that will make the world a greener place.</a:t>
            </a:r>
            <a:endParaRPr lang="en-US" dirty="0"/>
          </a:p>
          <a:p>
            <a:r>
              <a:rPr lang="en-GB" dirty="0"/>
              <a:t>It will post Notifications on your cell phone about **important** events and new information (things you can do or technology that you can buy</a:t>
            </a:r>
            <a:r>
              <a:rPr lang="en-GB" dirty="0" smtClean="0"/>
              <a:t>).</a:t>
            </a:r>
          </a:p>
          <a:p>
            <a:pPr lvl="1"/>
            <a:r>
              <a:rPr lang="en-GB" dirty="0" smtClean="0"/>
              <a:t>I notice in their phone usage that they want to get straight to the point, also they don’t want to spend too much energy otherwise it ill become annoying.</a:t>
            </a:r>
            <a:endParaRPr lang="en-US" dirty="0"/>
          </a:p>
          <a:p>
            <a:r>
              <a:rPr lang="en-GB" dirty="0"/>
              <a:t>It will connect a centralized website(Kind-of) which will host the information(City’s Green objectives, ways you and go green, things which you can buy which are Eco-friend, </a:t>
            </a:r>
            <a:r>
              <a:rPr lang="en-GB" dirty="0" err="1"/>
              <a:t>Etc</a:t>
            </a:r>
            <a:r>
              <a:rPr lang="en-GB" dirty="0"/>
              <a:t>…. ), Incentives, advertisement for companies has or promoting Eco-Friend Technology.  </a:t>
            </a:r>
            <a:endParaRPr lang="en-US" dirty="0"/>
          </a:p>
          <a:p>
            <a:r>
              <a:rPr lang="en-GB" dirty="0"/>
              <a:t>A forum in which residents can ask question, which will lead to a build up to a massive FAQs</a:t>
            </a:r>
            <a:r>
              <a:rPr lang="en-GB" dirty="0" smtClean="0"/>
              <a:t>.</a:t>
            </a:r>
          </a:p>
          <a:p>
            <a:pPr lvl="1"/>
            <a:r>
              <a:rPr lang="en-GB" dirty="0"/>
              <a:t>FAQs stands for frequently asked </a:t>
            </a:r>
            <a:r>
              <a:rPr lang="en-GB" dirty="0" smtClean="0"/>
              <a:t>questions,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1779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are your 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95505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252C36"/>
      </a:dk2>
      <a:lt2>
        <a:srgbClr val="7C96A3"/>
      </a:lt2>
      <a:accent1>
        <a:srgbClr val="4FD093"/>
      </a:accent1>
      <a:accent2>
        <a:srgbClr val="54BCDF"/>
      </a:accent2>
      <a:accent3>
        <a:srgbClr val="A262D0"/>
      </a:accent3>
      <a:accent4>
        <a:srgbClr val="D7537B"/>
      </a:accent4>
      <a:accent5>
        <a:srgbClr val="E78045"/>
      </a:accent5>
      <a:accent6>
        <a:srgbClr val="84C350"/>
      </a:accent6>
      <a:hlink>
        <a:srgbClr val="22FFFF"/>
      </a:hlink>
      <a:folHlink>
        <a:srgbClr val="9BF3FD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4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4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  <a:hueMod val="106000"/>
                <a:satMod val="140000"/>
                <a:lumMod val="42000"/>
              </a:schemeClr>
              <a:schemeClr val="phClr">
                <a:tint val="98000"/>
                <a:hueMod val="92000"/>
                <a:satMod val="220000"/>
                <a:lumMod val="9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2578CA-DEC9-49C3-80AF-C113973CC9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64</TotalTime>
  <Words>529</Words>
  <Application>Microsoft Office PowerPoint</Application>
  <PresentationFormat>Widescreen</PresentationFormat>
  <Paragraphs>36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Tw Cen MT</vt:lpstr>
      <vt:lpstr>Circuit</vt:lpstr>
      <vt:lpstr>City Communication Systems for going green.</vt:lpstr>
      <vt:lpstr>What is this?</vt:lpstr>
      <vt:lpstr>What Led to it?</vt:lpstr>
      <vt:lpstr>My research PROJECT’S FINDINGS</vt:lpstr>
      <vt:lpstr>My research PROJECT’S FINDINGS</vt:lpstr>
      <vt:lpstr>How It will be done – drawn by the interviews</vt:lpstr>
      <vt:lpstr>Questions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City Communication Systems for going green.</dc:title>
  <dc:creator>I am asleep see ya</dc:creator>
  <cp:lastModifiedBy>I am asleep see ya</cp:lastModifiedBy>
  <cp:revision>4</cp:revision>
  <dcterms:created xsi:type="dcterms:W3CDTF">2016-05-25T15:55:33Z</dcterms:created>
  <dcterms:modified xsi:type="dcterms:W3CDTF">2016-05-25T17:00:29Z</dcterms:modified>
</cp:coreProperties>
</file>