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7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8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6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87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5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7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8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5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9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6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9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2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4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3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9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0DA9-B0AB-43B0-85C7-49F4116AA744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DE59-D71A-41E8-8939-384C73554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3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veboroughfarm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Urban Agriculture create self-sustainable cities?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Econ 2505 Environmental Economics; sec. D-227</a:t>
            </a:r>
          </a:p>
          <a:p>
            <a:r>
              <a:rPr lang="en-US" dirty="0" smtClean="0"/>
              <a:t>Joshua Morton</a:t>
            </a:r>
          </a:p>
          <a:p>
            <a:r>
              <a:rPr lang="en-US" b="1" dirty="0"/>
              <a:t>Prof. S. MacDonald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Introduction(What is Urban Agriculture?)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459"/>
            <a:ext cx="10515600" cy="479854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http://www.fiveboroughfarm.org/</a:t>
            </a:r>
            <a:endParaRPr lang="en-US" dirty="0" smtClean="0"/>
          </a:p>
          <a:p>
            <a:r>
              <a:rPr lang="en-US" dirty="0" smtClean="0"/>
              <a:t>It is the act </a:t>
            </a:r>
            <a:r>
              <a:rPr lang="en-US" dirty="0" smtClean="0"/>
              <a:t>of growing fruit</a:t>
            </a:r>
            <a:r>
              <a:rPr lang="en-US" dirty="0" smtClean="0"/>
              <a:t>, and </a:t>
            </a:r>
            <a:r>
              <a:rPr lang="en-US" dirty="0" smtClean="0"/>
              <a:t>vegetables in </a:t>
            </a:r>
            <a:r>
              <a:rPr lang="en-US" dirty="0" smtClean="0"/>
              <a:t>cities.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process that is complemented by activities involving the processing and the distribution of food, </a:t>
            </a:r>
            <a:r>
              <a:rPr lang="en-US" smtClean="0"/>
              <a:t>collecting </a:t>
            </a:r>
            <a:r>
              <a:rPr lang="en-US" smtClean="0"/>
              <a:t>rainwater, </a:t>
            </a:r>
            <a:r>
              <a:rPr lang="en-US" dirty="0" smtClean="0"/>
              <a:t>educating, organizing and employing local residents.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Introduction(Why choose this project?)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3" y="2267786"/>
            <a:ext cx="5099221" cy="392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84" y="2267786"/>
            <a:ext cx="6096000" cy="39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Post-Introduction(</a:t>
            </a:r>
            <a:r>
              <a:rPr lang="en-US" dirty="0"/>
              <a:t>Commercial </a:t>
            </a:r>
            <a:r>
              <a:rPr lang="en-US" dirty="0" smtClean="0"/>
              <a:t>Farms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Maximize crop performance in order to achieve profitability.</a:t>
            </a:r>
          </a:p>
          <a:p>
            <a:r>
              <a:rPr lang="en-US" dirty="0" smtClean="0"/>
              <a:t>Three profit farms in NYC:</a:t>
            </a:r>
          </a:p>
          <a:p>
            <a:pPr lvl="1"/>
            <a:r>
              <a:rPr lang="en-US" dirty="0" smtClean="0"/>
              <a:t>Eagle street(Brooklyn)</a:t>
            </a:r>
          </a:p>
          <a:p>
            <a:pPr lvl="1"/>
            <a:r>
              <a:rPr lang="en-US" dirty="0" smtClean="0"/>
              <a:t>Brooklyn Grange</a:t>
            </a:r>
          </a:p>
          <a:p>
            <a:pPr lvl="1"/>
            <a:r>
              <a:rPr lang="en-US" dirty="0" smtClean="0"/>
              <a:t>Gotham Greens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4" y="2694215"/>
            <a:ext cx="3959513" cy="1868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5" y="4324865"/>
            <a:ext cx="5044826" cy="2388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4" y="4704230"/>
            <a:ext cx="4048897" cy="20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Grange(Commercial Farming)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Rooftop farming(one of the largest in the world)</a:t>
            </a:r>
          </a:p>
          <a:p>
            <a:r>
              <a:rPr lang="en-US" sz="2000" dirty="0" smtClean="0"/>
              <a:t>Builds green spaces that promotes sustainable living through education, events and the local ecology.</a:t>
            </a:r>
          </a:p>
          <a:p>
            <a:r>
              <a:rPr lang="en-US" sz="2000" dirty="0" smtClean="0"/>
              <a:t>Responsible of producing 50,000 pounds of organically-cultivated produce per-year.</a:t>
            </a:r>
          </a:p>
          <a:p>
            <a:r>
              <a:rPr lang="en-US" sz="2000" dirty="0" smtClean="0"/>
              <a:t>Distributes its food throughout the city: Churches, soup kitchens and groceries.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5" y="4382528"/>
            <a:ext cx="9936892" cy="23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farming vs. Rural pt.1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27" y="2158313"/>
            <a:ext cx="8196648" cy="4374292"/>
          </a:xfrm>
        </p:spPr>
      </p:pic>
    </p:spTree>
    <p:extLst>
      <p:ext uri="{BB962C8B-B14F-4D97-AF65-F5344CB8AC3E}">
        <p14:creationId xmlns:p14="http://schemas.microsoft.com/office/powerpoint/2010/main" val="21552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farming vs. Rural pt.2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20" y="2069628"/>
            <a:ext cx="7836105" cy="4641078"/>
          </a:xfrm>
        </p:spPr>
      </p:pic>
    </p:spTree>
    <p:extLst>
      <p:ext uri="{BB962C8B-B14F-4D97-AF65-F5344CB8AC3E}">
        <p14:creationId xmlns:p14="http://schemas.microsoft.com/office/powerpoint/2010/main" val="423986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Agriculture creates self-sustainable cites, by employing local residents as farmers.</a:t>
            </a:r>
          </a:p>
          <a:p>
            <a:pPr lvl="1"/>
            <a:r>
              <a:rPr lang="en-US" dirty="0" smtClean="0"/>
              <a:t>Growing or cultivating fresh produce to later be distributed to local communities and places where there are lack of fresh produce.</a:t>
            </a:r>
          </a:p>
          <a:p>
            <a:pPr lvl="1"/>
            <a:r>
              <a:rPr lang="en-US" dirty="0" smtClean="0"/>
              <a:t>Addresses the concern for the growing population of urban centers.</a:t>
            </a:r>
          </a:p>
          <a:p>
            <a:pPr lvl="1"/>
            <a:r>
              <a:rPr lang="en-US" dirty="0" smtClean="0"/>
              <a:t>Not reliant on rural transportation of produce to urban centers.</a:t>
            </a:r>
          </a:p>
          <a:p>
            <a:pPr lvl="1"/>
            <a:r>
              <a:rPr lang="en-US" dirty="0" smtClean="0"/>
              <a:t>Changes the ecological scape of the entire city and promote healthy climate.</a:t>
            </a:r>
          </a:p>
        </p:txBody>
      </p:sp>
    </p:spTree>
    <p:extLst>
      <p:ext uri="{BB962C8B-B14F-4D97-AF65-F5344CB8AC3E}">
        <p14:creationId xmlns:p14="http://schemas.microsoft.com/office/powerpoint/2010/main" val="288691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Chou, Jerome. "Five Borough Farm." </a:t>
            </a:r>
            <a:r>
              <a:rPr lang="en-US" i="1" dirty="0"/>
              <a:t>Urban Agriculture in New York City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17 May 2016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Seton, Mary. "What Is Urban Farming?" </a:t>
            </a:r>
            <a:r>
              <a:rPr lang="en-US" i="1" dirty="0"/>
              <a:t>Greens Grow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"The Grange." </a:t>
            </a:r>
            <a:r>
              <a:rPr lang="en-US" i="1" dirty="0"/>
              <a:t>Brooklyn Grange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17 May 2016.</a:t>
            </a:r>
          </a:p>
        </p:txBody>
      </p:sp>
    </p:spTree>
    <p:extLst>
      <p:ext uri="{BB962C8B-B14F-4D97-AF65-F5344CB8AC3E}">
        <p14:creationId xmlns:p14="http://schemas.microsoft.com/office/powerpoint/2010/main" val="25805532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81</TotalTime>
  <Words>239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 Can Urban Agriculture create self-sustainable cities?</vt:lpstr>
      <vt:lpstr>Introduction(What is Urban Agriculture?)</vt:lpstr>
      <vt:lpstr>Introduction(Why choose this project?)</vt:lpstr>
      <vt:lpstr>Post-Introduction(Commercial Farms</vt:lpstr>
      <vt:lpstr>The Grange(Commercial Farming)</vt:lpstr>
      <vt:lpstr>Urban farming vs. Rural pt.1</vt:lpstr>
      <vt:lpstr>Urban farming vs. Rural pt.2</vt:lpstr>
      <vt:lpstr>Conclusion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Urban Agriculture create self-sustainable cities?</dc:title>
  <dc:creator>JoshuaMorton</dc:creator>
  <cp:lastModifiedBy>JoshuaMorton</cp:lastModifiedBy>
  <cp:revision>14</cp:revision>
  <dcterms:created xsi:type="dcterms:W3CDTF">2016-05-17T12:02:39Z</dcterms:created>
  <dcterms:modified xsi:type="dcterms:W3CDTF">2016-05-17T14:16:50Z</dcterms:modified>
</cp:coreProperties>
</file>