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0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1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5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9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5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5BDF-13A2-4E45-8463-4C088B0E67A6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10BF-3D24-5C4E-96A6-F6C80498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5" y="186267"/>
            <a:ext cx="8922155" cy="62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4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889000"/>
            <a:ext cx="7366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2" y="1456267"/>
            <a:ext cx="8111353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0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00"/>
            <a:ext cx="9144000" cy="31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2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Hemraj</dc:creator>
  <cp:lastModifiedBy>Tyler Hemraj</cp:lastModifiedBy>
  <cp:revision>1</cp:revision>
  <dcterms:created xsi:type="dcterms:W3CDTF">2016-05-24T04:13:04Z</dcterms:created>
  <dcterms:modified xsi:type="dcterms:W3CDTF">2016-05-24T04:16:41Z</dcterms:modified>
</cp:coreProperties>
</file>