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Relationship Id="rId4" Type="http://schemas.openxmlformats.org/officeDocument/2006/relationships/hyperlink" Target="http://www.aljazeera.com/indepth/opinion/2014/07/china-pollution-protests-2014729105632310682.html" TargetMode="External"/><Relationship Id="rId5" Type="http://schemas.openxmlformats.org/officeDocument/2006/relationships/hyperlink" Target="http://www.usnews.com/opinion/blogs/world-report/2015/01/17/china-can-fix-its-severe-pollution-problem" TargetMode="External"/><Relationship Id="rId6" Type="http://schemas.openxmlformats.org/officeDocument/2006/relationships/hyperlink" Target="https://www.washingtonpost.com/news/wonk/wp/2013/03/11/will-china-ever-get-its-pollution-problem-under-control/" TargetMode="External"/><Relationship Id="rId7" Type="http://schemas.openxmlformats.org/officeDocument/2006/relationships/hyperlink" Target="http://www.cnn.com/2015/01/16/world/china-food-safety/" TargetMode="External"/><Relationship Id="rId8" Type="http://schemas.openxmlformats.org/officeDocument/2006/relationships/hyperlink" Target="http://www.bloomberg.com/news/photo-essays/2016-04-26/beijing-auto-show-chinese-upstarts-take-on-the-electric-car-mark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2.gif"/><Relationship Id="rId5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8998" l="0" r="0" t="-8999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996546" y="677333"/>
            <a:ext cx="8248121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should China handle its </a:t>
            </a:r>
            <a:br>
              <a:rPr b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 problem?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China’s economic growth came at the cost of damaging their environment and habitable living state.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Westernization shows to the rest of the world that China’s living standards are improving.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possible for China to undo the pollution within 20-30 years.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is slowly switch energy sources.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838200" y="113249"/>
            <a:ext cx="105156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Bibliography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838200" y="809849"/>
            <a:ext cx="10515600" cy="53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http://www.aljazeera.com/indepth/opinion/2014/07/china-pollution-protests-2014729105632310682.html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http://www.usnews.com/opinion/blogs/world-report/2015/01/17/china-can-fix-its-severe-pollution-problem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https://www.washingtonpost.com/news/wonk/wp/2013/03/11/will-china-ever-get-its-pollution-problem-under-control/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http://www.cnn.com/2015/01/16/world/china-food-safety/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8"/>
              </a:rPr>
              <a:t>http://www.bloomberg.com/news/photo-essays/2016-04-26/beijing-auto-show-chinese-upstarts-take-on-the-electric-car-market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https://en.wikipedia.org/wiki/Pollution_in_China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8998" l="0" r="0" t="-8999"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2514600" y="68580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China’s economic reform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076325" y="1914524"/>
            <a:ext cx="10058398" cy="42576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1978, Deng Xiao Ping created the Open Door Policy, allowing foreign companies establish factories in China. Students were able to study overseas, tourism was permitted.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China’s GDP grew rapidly after the policy was enacted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Coal was the source of China’s energy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productivity and worker efficiency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Linking China to international markets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Allowed foreign companies to build factories in China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standards improving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effects of improved living standards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since they spend more they prefer western products. Because they are FDA approved and certified. Usually paying three times of what we pay in the United States.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Westernizing their culture such as drinking coffee and buying certain brand name products.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Cigarette smoking has become a social norm and about 68% males smoke. A average of a third of those smokers die of cancer.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current standing unemployment rate is 4.1%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their own products to rival the rest of the world.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2011680" y="1400174"/>
            <a:ext cx="8212137" cy="5172075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China’s accelerated economic growth was due to production factories and coal power plants polluting the air.</a:t>
            </a: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Construction waste takes up large amount of land resulting unnatural land slides.</a:t>
            </a: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Large smog loom over large cities such as Beijing and Shanghai.</a:t>
            </a: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Unsafe factory production and practices because of poor regulation.</a:t>
            </a: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Also processed food are contaminated with varies metals and bacteria.</a:t>
            </a: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premature deaths each year. Average 4,400 each day.</a:t>
            </a: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Unsafe drinking water.</a:t>
            </a: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Contaminated rivers and coastlines.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2011680" y="457199"/>
            <a:ext cx="8212137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what cost?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9144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China’s Energy Consumption and Polluted areas</a:t>
            </a:r>
            <a:b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637" y="2171700"/>
            <a:ext cx="4410074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909637" y="1581150"/>
            <a:ext cx="44100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1971 to 2005. China’s Energy Consumption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4408" y="1647523"/>
            <a:ext cx="4763165" cy="4324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4998" l="0" r="0" t="-4999"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China currently doing about the pollution?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solidFill>
            <a:schemeClr val="lt1">
              <a:alpha val="18823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Switching from burning coal to other renewable energy such as solar panels, wind mills, hydroelectric and nuclear. Currently about 80% of China’s energy is still from coal.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Closing down many coal burning mills.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attempt to reduce carbon emissions, outdated cars are scrapped in a few parts of urban China. Also reducing the amount of cars on the road.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Newer models of cars emit lower emissions. Electric cars are available and rival Tesla’s technology.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will bring about a national cap-and-trade program in 2017.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15998" l="0" r="0" t="-15999"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16998" l="0" r="0" t="-16997"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8998" l="0" r="0" t="-8999"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