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2F63-A65E-484F-985B-71355D6DE8A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D961-1E56-4C5A-8BDB-D744C39AF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81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2F63-A65E-484F-985B-71355D6DE8A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D961-1E56-4C5A-8BDB-D744C39AF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157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2F63-A65E-484F-985B-71355D6DE8A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D961-1E56-4C5A-8BDB-D744C39AF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358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2F63-A65E-484F-985B-71355D6DE8A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D961-1E56-4C5A-8BDB-D744C39AF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85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2F63-A65E-484F-985B-71355D6DE8A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D961-1E56-4C5A-8BDB-D744C39AF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36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2F63-A65E-484F-985B-71355D6DE8A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D961-1E56-4C5A-8BDB-D744C39AF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3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2F63-A65E-484F-985B-71355D6DE8A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D961-1E56-4C5A-8BDB-D744C39AF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6325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2F63-A65E-484F-985B-71355D6DE8A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D961-1E56-4C5A-8BDB-D744C39AF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33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2F63-A65E-484F-985B-71355D6DE8A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D961-1E56-4C5A-8BDB-D744C39AF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31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2F63-A65E-484F-985B-71355D6DE8A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D961-1E56-4C5A-8BDB-D744C39AF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232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F2F63-A65E-484F-985B-71355D6DE8A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CD961-1E56-4C5A-8BDB-D744C39AF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78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F2F63-A65E-484F-985B-71355D6DE8A5}" type="datetimeFigureOut">
              <a:rPr lang="en-US" smtClean="0"/>
              <a:t>5/24/2017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CD961-1E56-4C5A-8BDB-D744C39AF1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53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48768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Effects of Food Waste on the Environment and the Economy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Jessica B. Joanis</a:t>
            </a:r>
            <a:br>
              <a:rPr lang="en-US" dirty="0" smtClean="0"/>
            </a:br>
            <a:r>
              <a:rPr lang="en-US" dirty="0" smtClean="0"/>
              <a:t>Econ 2505</a:t>
            </a:r>
            <a:br>
              <a:rPr lang="en-US" dirty="0" smtClean="0"/>
            </a:br>
            <a:r>
              <a:rPr lang="en-US" dirty="0" smtClean="0"/>
              <a:t>Prof. Sean P. MacDonald</a:t>
            </a:r>
            <a:br>
              <a:rPr lang="en-US" dirty="0" smtClean="0"/>
            </a:br>
            <a:r>
              <a:rPr lang="en-US" dirty="0" smtClean="0"/>
              <a:t>May 24, 2017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371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Facts about the negative effects of food waste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Food waste in landfills is one of the biggest contributors to climate change (responsible for 7% of total gas emissions on the planet)</a:t>
            </a:r>
            <a:endParaRPr lang="en-US" sz="3200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938" y="2057400"/>
            <a:ext cx="7096125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93844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8600"/>
            <a:ext cx="8229600" cy="5897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Facts about the negative effects of food waste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Food waste is the third largest emitter of greenhouse gases in the world, after the United States and China (Gardiner, 2014)</a:t>
            </a:r>
          </a:p>
          <a:p>
            <a:endParaRPr lang="en-US" dirty="0"/>
          </a:p>
          <a:p>
            <a:r>
              <a:rPr lang="en-US" dirty="0" smtClean="0"/>
              <a:t>60 million metric tons of foods are being wasted annually in the United States and half of them end up in landfills (Nixon, 2015)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As a result, food waste costs local municipals $1.5 billion each year (Nixon, 2015)</a:t>
            </a:r>
          </a:p>
        </p:txBody>
      </p:sp>
    </p:spTree>
    <p:extLst>
      <p:ext uri="{BB962C8B-B14F-4D97-AF65-F5344CB8AC3E}">
        <p14:creationId xmlns:p14="http://schemas.microsoft.com/office/powerpoint/2010/main" val="326049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Facts about the negative effects of food waste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Food waste in landfills causes air </a:t>
            </a:r>
            <a:r>
              <a:rPr lang="en-US" dirty="0" smtClean="0">
                <a:solidFill>
                  <a:prstClr val="black"/>
                </a:solidFill>
              </a:rPr>
              <a:t>pollution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People living close to landfills are at risk of developing </a:t>
            </a:r>
            <a:r>
              <a:rPr lang="en-US" dirty="0" smtClean="0">
                <a:solidFill>
                  <a:prstClr val="black"/>
                </a:solidFill>
              </a:rPr>
              <a:t>cancer (Taylor, 1999)</a:t>
            </a:r>
          </a:p>
          <a:p>
            <a:pPr marL="0" lvl="0" indent="0">
              <a:buNone/>
            </a:pPr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>
                <a:solidFill>
                  <a:prstClr val="black"/>
                </a:solidFill>
              </a:rPr>
              <a:t>Study shows that women living close to landfills are at risk of giving birth to children with developmental </a:t>
            </a:r>
            <a:r>
              <a:rPr lang="en-US" dirty="0" smtClean="0">
                <a:solidFill>
                  <a:prstClr val="black"/>
                </a:solidFill>
              </a:rPr>
              <a:t>abnormalities (Taylor 1999)</a:t>
            </a:r>
            <a:endParaRPr lang="en-US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922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Ways to reduce food waste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Raise awareness about food waste and its effects on the environment and the economy</a:t>
            </a:r>
          </a:p>
          <a:p>
            <a:r>
              <a:rPr lang="en-US" dirty="0" smtClean="0"/>
              <a:t>Create federal laws that encourage food donations by restaurants and other businesses</a:t>
            </a:r>
          </a:p>
          <a:p>
            <a:r>
              <a:rPr lang="en-US" dirty="0" smtClean="0"/>
              <a:t>Do as South Korea and charge households by weight garbage </a:t>
            </a:r>
          </a:p>
          <a:p>
            <a:r>
              <a:rPr lang="en-US" dirty="0" smtClean="0"/>
              <a:t>Or do as Great Britain and improve food labels and packaging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563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Ways to reduce food waste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Educate people about its negative effects</a:t>
            </a:r>
          </a:p>
          <a:p>
            <a:r>
              <a:rPr lang="en-US" dirty="0"/>
              <a:t>If the label says it is expired and people taste the food and it is fine, there is no reason to throw it </a:t>
            </a:r>
            <a:r>
              <a:rPr lang="en-US" dirty="0" smtClean="0"/>
              <a:t>away</a:t>
            </a:r>
          </a:p>
          <a:p>
            <a:r>
              <a:rPr lang="en-US" dirty="0" smtClean="0"/>
              <a:t>Buy only what is needed and not </a:t>
            </a:r>
            <a:r>
              <a:rPr lang="en-US" dirty="0" smtClean="0"/>
              <a:t>what you </a:t>
            </a:r>
            <a:r>
              <a:rPr lang="en-US" dirty="0" smtClean="0"/>
              <a:t>can afford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835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Cited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3400" dirty="0"/>
              <a:t>1.	Aubrey, A. (2015, September 16). It's Time To Get Serious About Reducing Food Waste, Feds Say. In http://www.npr.org/sections/thesalt/2015/09/16/440825159/its-time-to-get-serious-about-reducing-food-waste-feds-say. Retrieved April 19, 2017.</a:t>
            </a:r>
          </a:p>
          <a:p>
            <a:endParaRPr lang="en-US" sz="3400" dirty="0"/>
          </a:p>
          <a:p>
            <a:r>
              <a:rPr lang="en-US" sz="3400" dirty="0"/>
              <a:t>2.	Gardiner, B. (2014, April 23). The Economic and Environmental Costs of Wasted Food. In https://www.nytimes.com/2014/04/22/business/energy-environment/the-economic-and-environmental-costs-of-wasted-food.html?_r=0. Retrieved April 26, 2017.</a:t>
            </a:r>
          </a:p>
          <a:p>
            <a:endParaRPr lang="en-US" sz="3400" dirty="0"/>
          </a:p>
          <a:p>
            <a:r>
              <a:rPr lang="en-US" sz="3400" dirty="0"/>
              <a:t>3.	Leib, E. B. (2016, September 21). Eliminate Laws That Cause Healthy Food to Go to Waste. In https://www.nytimes.com/roomfordebate/2016/09/21/keeping-food-on-the-plate-and-out-of-landfills/eliminate-laws-that-cause-healthy-food-to-go-to-waste. Retrieved May 10, 2017.</a:t>
            </a:r>
          </a:p>
          <a:p>
            <a:endParaRPr lang="en-US" sz="3400" dirty="0"/>
          </a:p>
          <a:p>
            <a:r>
              <a:rPr lang="en-US" sz="3400" dirty="0"/>
              <a:t>4.	Nixon, R. (2015, February 25). Food Waste Is Becoming Serious Economic and Environmental Issue, Report Says. In https://www.nytimes.com/2015/02/26/us/food-waste-is-becoming-serious-economic-and-environmental-issue-report-says.html?_r=0. Retrieved April 19, 2017.</a:t>
            </a:r>
          </a:p>
          <a:p>
            <a:endParaRPr lang="en-US" sz="3400" dirty="0"/>
          </a:p>
          <a:p>
            <a:r>
              <a:rPr lang="en-US" sz="3400" dirty="0"/>
              <a:t>5.	Taylor, D. (1999, August). Talking trash: the economic and environmental issues of landfills. Environmental Health Perspectives, 107(8), A404-A409.</a:t>
            </a:r>
          </a:p>
          <a:p>
            <a:endParaRPr lang="en-US" sz="3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15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254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Effects of Food Waste on the Environment and the Economy Jessica B. Joanis Econ 2505 Prof. Sean P. MacDonald May 24, 2017 </vt:lpstr>
      <vt:lpstr>Facts about the negative effects of food waste Food waste in landfills is one of the biggest contributors to climate change (responsible for 7% of total gas emissions on the planet)</vt:lpstr>
      <vt:lpstr>PowerPoint Presentation</vt:lpstr>
      <vt:lpstr>PowerPoint Presentation</vt:lpstr>
      <vt:lpstr>Ways to reduce food waste</vt:lpstr>
      <vt:lpstr>Ways to reduce food waste</vt:lpstr>
      <vt:lpstr>Work Cited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Effects of Food Waste on the Environment and the Economy Jessica B. Joanis Econ 2505 Prof. Sean P. MacDonald May 24, 2017</dc:title>
  <dc:creator>Jessie</dc:creator>
  <cp:lastModifiedBy>AG18-C07</cp:lastModifiedBy>
  <cp:revision>9</cp:revision>
  <dcterms:created xsi:type="dcterms:W3CDTF">2017-05-12T05:45:24Z</dcterms:created>
  <dcterms:modified xsi:type="dcterms:W3CDTF">2017-05-24T16:08:35Z</dcterms:modified>
</cp:coreProperties>
</file>