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6" r:id="rId7"/>
    <p:sldId id="267" r:id="rId8"/>
    <p:sldId id="270" r:id="rId9"/>
    <p:sldId id="268" r:id="rId10"/>
    <p:sldId id="269" r:id="rId11"/>
    <p:sldId id="264" r:id="rId12"/>
    <p:sldId id="265" r:id="rId13"/>
    <p:sldId id="271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651D01-F1C9-4756-9E87-B3446350DF58}">
          <p14:sldIdLst>
            <p14:sldId id="257"/>
            <p14:sldId id="262"/>
            <p14:sldId id="258"/>
            <p14:sldId id="259"/>
            <p14:sldId id="260"/>
            <p14:sldId id="266"/>
            <p14:sldId id="267"/>
            <p14:sldId id="270"/>
            <p14:sldId id="268"/>
            <p14:sldId id="269"/>
            <p14:sldId id="264"/>
            <p14:sldId id="26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9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894">
              <a:srgbClr val="DBE9F6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CF5A1-3239-473C-8E1F-713D9D0223F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7C57-2517-498C-BE21-59DE0B8E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Benefits of Urban Agriculture</a:t>
            </a:r>
            <a:b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Brooklyn Grange, Building #3, 63 Flushing avenue , BKNY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1819024"/>
            <a:ext cx="11325726" cy="4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Edgemere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Farm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385 Beach 45</a:t>
            </a:r>
            <a:r>
              <a:rPr lang="en-U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street, Far Rock NY	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" y="1812758"/>
            <a:ext cx="6236369" cy="492638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1812758"/>
            <a:ext cx="5838877" cy="4926388"/>
          </a:xfrm>
        </p:spPr>
      </p:pic>
    </p:spTree>
    <p:extLst>
      <p:ext uri="{BB962C8B-B14F-4D97-AF65-F5344CB8AC3E}">
        <p14:creationId xmlns:p14="http://schemas.microsoft.com/office/powerpoint/2010/main" val="38096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Benefits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32" y="2213811"/>
            <a:ext cx="6019800" cy="4488934"/>
          </a:xfrm>
        </p:spPr>
      </p:pic>
      <p:sp>
        <p:nvSpPr>
          <p:cNvPr id="11" name="TextBox 10"/>
          <p:cNvSpPr txBox="1"/>
          <p:nvPr/>
        </p:nvSpPr>
        <p:spPr>
          <a:xfrm>
            <a:off x="2213811" y="1026695"/>
            <a:ext cx="8598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Green Markets accept government subsidy programs as payment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Ingratiate children with food origins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Enhance community relationships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Provide organic alternatives to GMO products and pesticide latent produce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0322"/>
            <a:ext cx="5803232" cy="4352424"/>
          </a:xfrm>
        </p:spPr>
      </p:pic>
    </p:spTree>
    <p:extLst>
      <p:ext uri="{BB962C8B-B14F-4D97-AF65-F5344CB8AC3E}">
        <p14:creationId xmlns:p14="http://schemas.microsoft.com/office/powerpoint/2010/main" val="3153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Benefits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" y="2205581"/>
            <a:ext cx="6021415" cy="45160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2151797"/>
            <a:ext cx="5587894" cy="4569846"/>
          </a:xfrm>
        </p:spPr>
      </p:pic>
      <p:sp>
        <p:nvSpPr>
          <p:cNvPr id="7" name="TextBox 6"/>
          <p:cNvSpPr txBox="1"/>
          <p:nvPr/>
        </p:nvSpPr>
        <p:spPr>
          <a:xfrm>
            <a:off x="1082842" y="866274"/>
            <a:ext cx="10475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Provides employment opportunities to locals within the community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Lowers horticulture prices by providing a competitive alternative to commercially viable produce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Supports local business within the community by providing a source of organic produce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Enhances real estate value by optimizing otherwise dormant venues 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144380"/>
            <a:ext cx="11924631" cy="6585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8968" y="144379"/>
            <a:ext cx="56468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investment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Public Facilities (i.e. Schools, Hospitals, Etc.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Policies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Repudiate Special Interest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Agemdas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09" y="224590"/>
            <a:ext cx="8629125" cy="6526939"/>
          </a:xfrm>
        </p:spPr>
      </p:pic>
      <p:sp>
        <p:nvSpPr>
          <p:cNvPr id="5" name="TextBox 4"/>
          <p:cNvSpPr txBox="1"/>
          <p:nvPr/>
        </p:nvSpPr>
        <p:spPr>
          <a:xfrm>
            <a:off x="1354793" y="224590"/>
            <a:ext cx="9047747" cy="67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67327"/>
            <a:ext cx="287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15% Goods and Services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3% Personal Transportation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3% Home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9026"/>
            <a:ext cx="308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Food Print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2" y="3320716"/>
            <a:ext cx="308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Foot Print is defined as the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sets of greenhouse gas emissions caused by an organization, event, product or person.</a:t>
            </a:r>
          </a:p>
        </p:txBody>
      </p:sp>
    </p:spTree>
    <p:extLst>
      <p:ext uri="{BB962C8B-B14F-4D97-AF65-F5344CB8AC3E}">
        <p14:creationId xmlns:p14="http://schemas.microsoft.com/office/powerpoint/2010/main" val="41924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88" y="188662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Pre-Ag Rooftop of The Brooklyn Grange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" y="1514225"/>
            <a:ext cx="10696073" cy="4843504"/>
          </a:xfrm>
        </p:spPr>
      </p:pic>
    </p:spTree>
    <p:extLst>
      <p:ext uri="{BB962C8B-B14F-4D97-AF65-F5344CB8AC3E}">
        <p14:creationId xmlns:p14="http://schemas.microsoft.com/office/powerpoint/2010/main" val="14607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619"/>
            <a:ext cx="10515600" cy="5813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The Brooklyn Grange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" y="1919831"/>
            <a:ext cx="11438020" cy="4673474"/>
          </a:xfrm>
        </p:spPr>
      </p:pic>
      <p:sp>
        <p:nvSpPr>
          <p:cNvPr id="5" name="TextBox 4"/>
          <p:cNvSpPr txBox="1"/>
          <p:nvPr/>
        </p:nvSpPr>
        <p:spPr>
          <a:xfrm>
            <a:off x="2253916" y="719502"/>
            <a:ext cx="76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Located at 37-18 Northern Boulevard, Long Island City New York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The Worlds Largest Urban- Rooftop Farm, 65k sq. feet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Produced over 40k pounds of produce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122387"/>
            <a:ext cx="10515600" cy="485107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City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441" y="770022"/>
            <a:ext cx="6773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Population of just under 8.5 Million (8,405,837 Census)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Food Supply of 28.6 Million tons of food (2010 Mayoral Report)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40k of produce equates to 0.000007% of NYC food consumption)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Farms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379622"/>
            <a:ext cx="5518484" cy="532125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61" y="1379622"/>
            <a:ext cx="5972641" cy="5321257"/>
          </a:xfrm>
        </p:spPr>
      </p:pic>
    </p:spTree>
    <p:extLst>
      <p:ext uri="{BB962C8B-B14F-4D97-AF65-F5344CB8AC3E}">
        <p14:creationId xmlns:p14="http://schemas.microsoft.com/office/powerpoint/2010/main" val="21466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Actual Vertical Farming Centers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2261937"/>
            <a:ext cx="5839191" cy="4457250"/>
          </a:xfrm>
        </p:spPr>
      </p:pic>
      <p:sp>
        <p:nvSpPr>
          <p:cNvPr id="7" name="TextBox 6"/>
          <p:cNvSpPr txBox="1"/>
          <p:nvPr/>
        </p:nvSpPr>
        <p:spPr>
          <a:xfrm>
            <a:off x="2422358" y="971962"/>
            <a:ext cx="847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Artificial Light Sources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Air Conditioning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Heating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69" y="2261937"/>
            <a:ext cx="6162054" cy="4457250"/>
          </a:xfrm>
        </p:spPr>
      </p:pic>
    </p:spTree>
    <p:extLst>
      <p:ext uri="{BB962C8B-B14F-4D97-AF65-F5344CB8AC3E}">
        <p14:creationId xmlns:p14="http://schemas.microsoft.com/office/powerpoint/2010/main" val="35049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72" y="99056"/>
            <a:ext cx="8620628" cy="6675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372" y="5972746"/>
            <a:ext cx="265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NYS 55k Sq.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NYC 469 Sq. Miles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4835" y="4772417"/>
            <a:ext cx="586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OF NEW YORK STATE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199" y="118431"/>
            <a:ext cx="342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PERI-URBAN FARMING SOLUTIONS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369" y="1219741"/>
            <a:ext cx="263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Fuel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7833" y="3431831"/>
            <a:ext cx="226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8088" y="885644"/>
            <a:ext cx="21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Decrease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54369" y="3062499"/>
            <a:ext cx="21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Increase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5641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 Ag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Edgemere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Farm	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7" y="1042737"/>
            <a:ext cx="11887201" cy="5662863"/>
          </a:xfrm>
        </p:spPr>
      </p:pic>
    </p:spTree>
    <p:extLst>
      <p:ext uri="{BB962C8B-B14F-4D97-AF65-F5344CB8AC3E}">
        <p14:creationId xmlns:p14="http://schemas.microsoft.com/office/powerpoint/2010/main" val="9351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The Practical Benefits of Urban Agriculture Brooklyn Grange, Building #3, 63 Flushing avenue , BKNY</vt:lpstr>
      <vt:lpstr>PowerPoint Presentation</vt:lpstr>
      <vt:lpstr>Pre-Ag Rooftop of The Brooklyn Grange</vt:lpstr>
      <vt:lpstr>The Brooklyn Grange</vt:lpstr>
      <vt:lpstr>New York City</vt:lpstr>
      <vt:lpstr>Vertical Farms</vt:lpstr>
      <vt:lpstr>Actual Vertical Farming Centers</vt:lpstr>
      <vt:lpstr>PowerPoint Presentation</vt:lpstr>
      <vt:lpstr>Pre- Ag Edgemere Farm </vt:lpstr>
      <vt:lpstr>Edgemere Farm 385 Beach 45th street, Far Rock NY </vt:lpstr>
      <vt:lpstr>Social Benefits</vt:lpstr>
      <vt:lpstr>Economic Benefits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Practical Benefits of Urban Agriculture</dc:title>
  <dc:creator>David.Mitchell@mail.citytech.cuny.edu</dc:creator>
  <cp:lastModifiedBy>V20</cp:lastModifiedBy>
  <cp:revision>16</cp:revision>
  <cp:lastPrinted>2015-05-11T15:24:50Z</cp:lastPrinted>
  <dcterms:created xsi:type="dcterms:W3CDTF">2015-05-07T18:27:48Z</dcterms:created>
  <dcterms:modified xsi:type="dcterms:W3CDTF">2015-05-11T15:26:03Z</dcterms:modified>
</cp:coreProperties>
</file>