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4689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24931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2910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8272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5303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989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3592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02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9010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37631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5409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286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12481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7544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7518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5800" y="96837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6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6000" b="0" i="0" u="sng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r>
              <a:rPr lang="en-US" sz="6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6000" b="0" i="0" u="sng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Benefit</a:t>
            </a:r>
            <a:r>
              <a:rPr lang="en-US" sz="6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609600" y="2133600"/>
            <a:ext cx="7924799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6000" b="0" i="0" u="sng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Genetically Modified Foods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3048000" y="4549914"/>
            <a:ext cx="289354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By: Chris Kim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 Meat Options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066" y="1371600"/>
            <a:ext cx="3943350" cy="525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133600"/>
            <a:ext cx="4368799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Wine/Liquor and Spices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1458191"/>
            <a:ext cx="4572000" cy="29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00" y="4648200"/>
            <a:ext cx="6743700" cy="210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272" y="1335616"/>
            <a:ext cx="4315176" cy="323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 Samples!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583" y="1371600"/>
            <a:ext cx="3022549" cy="518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2209800"/>
            <a:ext cx="4494752" cy="337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4544" y="943355"/>
            <a:ext cx="6534911" cy="497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Maghari, B. M., &amp; Ardekani, A. M. (2011). Genetically Modified Foods and Social Concerns. </a:t>
            </a:r>
            <a:r>
              <a:rPr lang="en-US" sz="32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Avicenna Journal Of Medical Biotechnology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US" sz="3200" b="0" i="1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(3), 109-117.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Photos: My Pictures and Google Images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Interview at Union Square Farmers Market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4125" y="3888822"/>
            <a:ext cx="5005749" cy="28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375125" y="1681200"/>
            <a:ext cx="7661099" cy="378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333"/>
              <a:buFont typeface="Arial"/>
              <a:buChar char="•"/>
            </a:pPr>
            <a:r>
              <a:rPr lang="en-US" sz="29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Grew up with an active lifestyle</a:t>
            </a:r>
          </a:p>
          <a:p>
            <a:pPr marL="742950" marR="0" lvl="1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333"/>
              <a:buFont typeface="Calibri"/>
              <a:buChar char="–"/>
            </a:pPr>
            <a:r>
              <a:rPr lang="en-US" sz="29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Played basketball and football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333"/>
              <a:buFont typeface="Calibri"/>
              <a:buChar char="•"/>
            </a:pPr>
            <a:r>
              <a:rPr lang="en-US" sz="29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years ago, I grew an interested for weightlifting</a:t>
            </a:r>
          </a:p>
          <a:p>
            <a:pPr marL="742950" marR="0" lvl="1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333"/>
              <a:buFont typeface="Calibri"/>
              <a:buChar char="–"/>
            </a:pPr>
            <a:r>
              <a:rPr lang="en-US" sz="29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Bodybuilding</a:t>
            </a:r>
          </a:p>
          <a:p>
            <a:pPr marL="742950" marR="0" lvl="1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333"/>
              <a:buFont typeface="Calibri"/>
              <a:buChar char="–"/>
            </a:pPr>
            <a:r>
              <a:rPr lang="en-US" sz="29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Nutrition + Weightlifting = Bodybuilding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333"/>
              <a:buFont typeface="Calibri"/>
              <a:buChar char="•"/>
            </a:pPr>
            <a:r>
              <a:rPr lang="en-US" sz="29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topic helped me learn more about nutrition and healthy dieting.</a:t>
            </a:r>
          </a:p>
          <a:p>
            <a:pPr>
              <a:spcBef>
                <a:spcPts val="0"/>
              </a:spcBef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838200" y="322375"/>
            <a:ext cx="7567199" cy="110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did I choose this topic?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Genetically Modified Food?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50550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Genetically Modified Organism (GMO)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Organisms altered by inserting genes from an external source such as viruses, bacteria, animals, or plants</a:t>
            </a:r>
            <a:r>
              <a:rPr lang="en-US" sz="26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Steroids and hormones</a:t>
            </a:r>
            <a:endParaRPr lang="en-US" sz="26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90"/>
              </a:spcBef>
              <a:buClr>
                <a:schemeClr val="lt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Genetically Modified </a:t>
            </a:r>
            <a:r>
              <a:rPr lang="en-US" sz="295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Crop (GMC)</a:t>
            </a:r>
            <a:endParaRPr lang="en-US" sz="295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2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Plants used in agriculture, the DNA has been modified using genetic engineering techniques.</a:t>
            </a:r>
          </a:p>
          <a:p>
            <a:pPr marL="342900" marR="0" lvl="0" indent="-342900" algn="l" rtl="0">
              <a:spcBef>
                <a:spcPts val="590"/>
              </a:spcBef>
              <a:buClr>
                <a:schemeClr val="lt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Genetically Modified Food (GMF)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Food containing or derived from genetically engineered organisms/crops.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2895600" y="6400800"/>
            <a:ext cx="357668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Source: Maghari, B. M., &amp; Ardekani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596298" y="6105356"/>
            <a:ext cx="595140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YouTube: </a:t>
            </a:r>
            <a:r>
              <a:rPr lang="en-US" sz="18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://www.youtube.com/watch?v=riCQ8R3EG9U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Genetically Modified Crops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example: Crops altered DNA to grow larger and produce natural pesticides.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8383" y="2895600"/>
            <a:ext cx="36195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81000" y="274637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Genetically Modified Organisms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example: Organisms injected with steroids to increase growth.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2743200"/>
            <a:ext cx="6774946" cy="376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15918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Cost/Benefit of GMF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406237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700" b="1" i="0" u="sng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 Problems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10"/>
              </a:spcBef>
              <a:buClr>
                <a:schemeClr val="lt1"/>
              </a:buClr>
              <a:buSzPct val="97619"/>
              <a:buFont typeface="Arial"/>
              <a:buChar char="•"/>
            </a:pPr>
            <a:r>
              <a:rPr lang="en-US" sz="20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Animals fed by GM crops have been harmed or even died. (</a:t>
            </a:r>
            <a:r>
              <a:rPr lang="en-US" sz="2050" b="0" i="0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Maghari</a:t>
            </a:r>
            <a:r>
              <a:rPr lang="en-US" sz="20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B. M., &amp; </a:t>
            </a:r>
            <a:r>
              <a:rPr lang="en-US" sz="2050" b="0" i="0" u="none" strike="noStrike" cap="none" baseline="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Ardekani</a:t>
            </a:r>
            <a:r>
              <a:rPr lang="en-US" sz="20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10"/>
              </a:spcBef>
              <a:buClr>
                <a:schemeClr val="lt1"/>
              </a:buClr>
              <a:buSzPct val="97619"/>
              <a:buFont typeface="Arial"/>
              <a:buChar char="•"/>
            </a:pPr>
            <a:r>
              <a:rPr lang="en-US" sz="20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Studies show people suffer from allergies caused by genetically modified foods.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Animals suffer from harsh conditions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10"/>
              </a:spcBef>
              <a:buClr>
                <a:schemeClr val="lt1"/>
              </a:buClr>
              <a:buSzPct val="97619"/>
              <a:buFont typeface="Arial"/>
              <a:buChar char="•"/>
            </a:pPr>
            <a:r>
              <a:rPr lang="en-US" sz="20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Mass production/hormones and steroids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700" b="1" i="0" u="sng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Benefit: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Developing countries are accepting the technology hoping to alleviate hunger and poverty.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Cheaper for farmers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10"/>
              </a:spcBef>
              <a:buClr>
                <a:schemeClr val="lt1"/>
              </a:buClr>
              <a:buSzPct val="97619"/>
              <a:buFont typeface="Arial"/>
              <a:buChar char="•"/>
            </a:pPr>
            <a:r>
              <a:rPr lang="en-US" sz="20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Crops can be modified to be resistant to viruses/pests = farmers don’t need to spend money on pesticides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819400" y="6400800"/>
            <a:ext cx="347633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Source: Maghari, B. M., &amp; Ardekani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Interesting Facts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2015, predicted that more than 200 hectares of land will be planted by biotech crops in 40 countries.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hectares = 10,000 square meters</a:t>
            </a:r>
          </a:p>
          <a:p>
            <a:pPr marL="342900" marR="0" lvl="0" indent="-342900" algn="l" rtl="0">
              <a:spcBef>
                <a:spcPts val="590"/>
              </a:spcBef>
              <a:buClr>
                <a:schemeClr val="lt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Major producers of GM crops: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USA, Argentina, Canada, and China</a:t>
            </a:r>
          </a:p>
          <a:p>
            <a:pPr marL="342900" marR="0" lvl="0" indent="-342900" algn="l" rtl="0">
              <a:spcBef>
                <a:spcPts val="590"/>
              </a:spcBef>
              <a:buClr>
                <a:schemeClr val="lt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US, </a:t>
            </a:r>
            <a:r>
              <a:rPr lang="en-US" sz="2950" b="1" i="0" u="sng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80% </a:t>
            </a:r>
            <a:r>
              <a:rPr lang="en-US" sz="2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maize, cotton, and soya are biotech varieties.</a:t>
            </a:r>
          </a:p>
          <a:p>
            <a:pPr marL="342900" marR="0" lvl="0" indent="-342900" algn="l" rtl="0">
              <a:spcBef>
                <a:spcPts val="590"/>
              </a:spcBef>
              <a:buClr>
                <a:schemeClr val="lt1"/>
              </a:buClr>
              <a:buSzPct val="98333"/>
              <a:buFont typeface="Arial"/>
              <a:buChar char="•"/>
            </a:pPr>
            <a:r>
              <a:rPr lang="en-US" sz="2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GMO are in as much as 80% of processed food.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819400" y="6400800"/>
            <a:ext cx="347633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Source: Maghari, B. M., &amp; Ardekani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Site Visit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380066"/>
            <a:ext cx="8229600" cy="16679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Union Square Farmers Market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Monday, Wednesday, Friday, and Saturday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Saturday: Open from 8:00am – 6:00pm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733232"/>
            <a:ext cx="3489370" cy="221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3657600"/>
            <a:ext cx="3048000" cy="230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Farmers </a:t>
            </a:r>
            <a:r>
              <a:rPr lang="en-US" sz="5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Market Interview</a:t>
            </a:r>
            <a:endParaRPr lang="en-US" sz="5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30579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Farmers Market → AVOID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GMF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Benefit of Quality Food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Nutritional value is higher when picked from farms day before.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Rather than picked weeks before → packaged → shipped → sitting on shelves for days.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Benefits to local community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 products you normally can’t get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to know your farmers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Farmers markets affect our economy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Boosts farmers income → helping them shop more.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42729" y="6299200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Source: Union Square Farmers Market Interview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482</Words>
  <Application>Microsoft Office PowerPoint</Application>
  <PresentationFormat>On-screen Show (4:3)</PresentationFormat>
  <Paragraphs>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The Cost and Benefit of</vt:lpstr>
      <vt:lpstr>Grew up with an active lifestyle Played basketball and football 2 years ago, I grew an interested for weightlifting Bodybuilding Nutrition + Weightlifting = Bodybuilding This topic helped me learn more about nutrition and healthy dieting. </vt:lpstr>
      <vt:lpstr>What is Genetically Modified Food?</vt:lpstr>
      <vt:lpstr>Genetically Modified Crops</vt:lpstr>
      <vt:lpstr>Genetically Modified Organisms</vt:lpstr>
      <vt:lpstr>Cost/Benefit of GMF</vt:lpstr>
      <vt:lpstr>Interesting Facts</vt:lpstr>
      <vt:lpstr>Site Visit</vt:lpstr>
      <vt:lpstr>Farmers Market Interview</vt:lpstr>
      <vt:lpstr>Quality Meat Options</vt:lpstr>
      <vt:lpstr>Wine/Liquor and Spices</vt:lpstr>
      <vt:lpstr>Free Samples!</vt:lpstr>
      <vt:lpstr>PowerPoint Presentation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Cost and Benefit of</dc:title>
  <dc:creator>Sean MacDonald</dc:creator>
  <cp:lastModifiedBy>Sean MacDonald</cp:lastModifiedBy>
  <cp:revision>6</cp:revision>
  <dcterms:modified xsi:type="dcterms:W3CDTF">2015-05-13T20:19:09Z</dcterms:modified>
</cp:coreProperties>
</file>