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3983938-E2C9-4D31-943A-4524EB85F025}" type="datetimeFigureOut">
              <a:rPr lang="en-US" smtClean="0"/>
              <a:t>5/18/2018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50E4645-8574-4631-A8DF-4D3027BBF9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983938-E2C9-4D31-943A-4524EB85F025}"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E4645-8574-4631-A8DF-4D3027BBF9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983938-E2C9-4D31-943A-4524EB85F025}"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E4645-8574-4631-A8DF-4D3027BBF9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983938-E2C9-4D31-943A-4524EB85F025}"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E4645-8574-4631-A8DF-4D3027BBF9F7}"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983938-E2C9-4D31-943A-4524EB85F025}"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E4645-8574-4631-A8DF-4D3027BBF9F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983938-E2C9-4D31-943A-4524EB85F025}"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E4645-8574-4631-A8DF-4D3027BBF9F7}"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983938-E2C9-4D31-943A-4524EB85F025}"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E4645-8574-4631-A8DF-4D3027BBF9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3983938-E2C9-4D31-943A-4524EB85F025}"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E4645-8574-4631-A8DF-4D3027BBF9F7}"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83938-E2C9-4D31-943A-4524EB85F025}"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E4645-8574-4631-A8DF-4D3027BBF9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3983938-E2C9-4D31-943A-4524EB85F025}"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E4645-8574-4631-A8DF-4D3027BBF9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3983938-E2C9-4D31-943A-4524EB85F025}" type="datetimeFigureOut">
              <a:rPr lang="en-US" smtClean="0"/>
              <a:t>5/18/2018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50E4645-8574-4631-A8DF-4D3027BBF9F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983938-E2C9-4D31-943A-4524EB85F025}" type="datetimeFigureOut">
              <a:rPr lang="en-US" smtClean="0"/>
              <a:t>5/18/2018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0E4645-8574-4631-A8DF-4D3027BBF9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Effects of Air Pollution on Health</a:t>
            </a:r>
            <a:endParaRPr lang="en-US" dirty="0"/>
          </a:p>
        </p:txBody>
      </p:sp>
      <p:sp>
        <p:nvSpPr>
          <p:cNvPr id="3" name="Subtitle 2"/>
          <p:cNvSpPr>
            <a:spLocks noGrp="1"/>
          </p:cNvSpPr>
          <p:nvPr>
            <p:ph type="subTitle" idx="1"/>
          </p:nvPr>
        </p:nvSpPr>
        <p:spPr/>
        <p:txBody>
          <a:bodyPr>
            <a:normAutofit fontScale="85000" lnSpcReduction="20000"/>
          </a:bodyPr>
          <a:lstStyle/>
          <a:p>
            <a:r>
              <a:rPr lang="en-US" sz="3600" dirty="0" smtClean="0"/>
              <a:t>Stacey Carryl</a:t>
            </a:r>
          </a:p>
          <a:p>
            <a:r>
              <a:rPr lang="en-US" b="1" dirty="0"/>
              <a:t>Environmental Economics</a:t>
            </a:r>
            <a:endParaRPr lang="en-US" dirty="0"/>
          </a:p>
          <a:p>
            <a:r>
              <a:rPr lang="en-US" b="1" dirty="0"/>
              <a:t>ECON 2505ID – Section HD24</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47975"/>
            <a:ext cx="16478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0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772400"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34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r>
              <a:rPr lang="en-US" dirty="0"/>
              <a:t>Peltier, R. E. (2018, May 07). How air pollution contributes to 8 million deaths each year. Retrieved from https://www.cbsnews.com/news/how-air-pollution-makes-people-sick-8-million-early-deaths-each-year/ </a:t>
            </a:r>
            <a:endParaRPr lang="en-US" dirty="0" smtClean="0"/>
          </a:p>
          <a:p>
            <a:endParaRPr lang="en-US" dirty="0"/>
          </a:p>
          <a:p>
            <a:r>
              <a:rPr lang="en-US" dirty="0" err="1" smtClean="0"/>
              <a:t>Essick</a:t>
            </a:r>
            <a:r>
              <a:rPr lang="en-US" dirty="0"/>
              <a:t>, P. (2017, October 17). Air Pollution Causes, Effects, and Solutions. Retrieved from </a:t>
            </a:r>
            <a:endParaRPr lang="en-US" dirty="0" smtClean="0"/>
          </a:p>
          <a:p>
            <a:endParaRPr lang="en-US" dirty="0"/>
          </a:p>
          <a:p>
            <a:r>
              <a:rPr lang="en-US" dirty="0" smtClean="0"/>
              <a:t>https</a:t>
            </a:r>
            <a:r>
              <a:rPr lang="en-US" dirty="0"/>
              <a:t>://www.nationalgeographic.com/environment/global-warming/pollution/</a:t>
            </a:r>
          </a:p>
          <a:p>
            <a:r>
              <a:rPr lang="en-US" b="1" dirty="0"/>
              <a:t> </a:t>
            </a:r>
            <a:endParaRPr lang="en-US" dirty="0"/>
          </a:p>
          <a:p>
            <a:r>
              <a:rPr lang="en-US" dirty="0" err="1"/>
              <a:t>Learish</a:t>
            </a:r>
            <a:r>
              <a:rPr lang="en-US" dirty="0"/>
              <a:t>, J. (2017, February 03). The most polluted cities in the world, ranked. Retrieved from https://www.cbsnews.com/pictures/the-most-polluted-cities-in-the-world-ranked/</a:t>
            </a:r>
          </a:p>
          <a:p>
            <a:r>
              <a:rPr lang="en-US" dirty="0"/>
              <a:t> </a:t>
            </a:r>
          </a:p>
          <a:p>
            <a:r>
              <a:rPr lang="en-US" dirty="0"/>
              <a:t>Mackenzie, J. (2018, January 09). Air Pollution: Everything You Need to Know. Retrieved from https://www.nrdc.org/stories/air-pollution-everything-you-need-know</a:t>
            </a:r>
          </a:p>
          <a:p>
            <a:r>
              <a:rPr lang="en-US" dirty="0"/>
              <a:t> </a:t>
            </a:r>
          </a:p>
          <a:p>
            <a:r>
              <a:rPr lang="en-US" dirty="0"/>
              <a:t>Air pollution. (2018, May). Retrieved from http://www.who.int/airpollution/en/</a:t>
            </a:r>
          </a:p>
          <a:p>
            <a:r>
              <a:rPr lang="en-US" dirty="0"/>
              <a:t>Anon, (2018). </a:t>
            </a:r>
            <a:r>
              <a:rPr lang="en-US" i="1" dirty="0"/>
              <a:t>Parliamentary History</a:t>
            </a:r>
            <a:r>
              <a:rPr lang="en-US" dirty="0"/>
              <a:t>. [online] Available at: http://www.lung.org/assets/documents/healthy-air/state-of-the-air/sota-2018-full.pdf [Accessed 10 May 2018</a:t>
            </a:r>
            <a:r>
              <a:rPr lang="en-US" dirty="0" smtClean="0"/>
              <a:t>].</a:t>
            </a:r>
          </a:p>
          <a:p>
            <a:endParaRPr lang="en-US" dirty="0"/>
          </a:p>
          <a:p>
            <a:r>
              <a:rPr lang="en-US" dirty="0"/>
              <a:t>Air pollution. (2018, May). Retrieved from https://www.mass.gov/files/documents/2016/08/vl/health-and-env-effects-air-pollutions.pdf</a:t>
            </a:r>
          </a:p>
          <a:p>
            <a:pPr marL="109728" indent="0">
              <a:buNone/>
            </a:pP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134518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The air that we breathe is something that we all have in common since we are all inhabitants of this planet. Pollution is a major hazard that can cause many problems to people and to the environment. Pollution is the introduction of contaminants into a natural environment that causes instability, disorder, harm or discomfort to the ecosystem. It can be divided into three main categories which are air, water and noise</a:t>
            </a:r>
            <a:r>
              <a:rPr lang="en-US" dirty="0" smtClean="0"/>
              <a:t>. </a:t>
            </a:r>
            <a:r>
              <a:rPr lang="en-US" dirty="0"/>
              <a:t>The thesis question for this research paper is what are the effects of air pollution on health?</a:t>
            </a:r>
          </a:p>
        </p:txBody>
      </p:sp>
      <p:sp>
        <p:nvSpPr>
          <p:cNvPr id="2" name="Title 1"/>
          <p:cNvSpPr>
            <a:spLocks noGrp="1"/>
          </p:cNvSpPr>
          <p:nvPr>
            <p:ph type="title"/>
          </p:nvPr>
        </p:nvSpPr>
        <p:spPr>
          <a:xfrm>
            <a:off x="533400" y="533400"/>
            <a:ext cx="8183880" cy="1051560"/>
          </a:xfrm>
        </p:spPr>
        <p:txBody>
          <a:bodyPr/>
          <a:lstStyle/>
          <a:p>
            <a:r>
              <a:rPr lang="en-US" dirty="0" smtClean="0"/>
              <a:t>Air Pollution-Introduction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457" y="228600"/>
            <a:ext cx="1828800" cy="117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89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Air pollution is a general term that usually describes a mixture of different chemicals that circulate in the air. Air pollution deals with the natural environment including the atmosphere and most gases. Air pollution entails the presence of chemicals or other harmful contents that can harm the living </a:t>
            </a:r>
            <a:r>
              <a:rPr lang="en-US" dirty="0" smtClean="0"/>
              <a:t>environment.</a:t>
            </a:r>
          </a:p>
          <a:p>
            <a:r>
              <a:rPr lang="en-US" dirty="0"/>
              <a:t>Carbon dioxide, a greenhouse gas, is the main pollutant that is warming the Earth. We as living things emit carbon dioxide when we breathe but carbon dioxide is widely considered to be a pollutant when associated with cars, planes, power plants, and other human activities that involve the burning of fossil fuels such as gasoline and natural gas. In the past 150 years, such activities have pumped enough carbon dioxide into the atmosphere to raise its levels higher than they have been for hundreds of thousands of years.</a:t>
            </a:r>
          </a:p>
        </p:txBody>
      </p:sp>
      <p:sp>
        <p:nvSpPr>
          <p:cNvPr id="3" name="Title 2"/>
          <p:cNvSpPr>
            <a:spLocks noGrp="1"/>
          </p:cNvSpPr>
          <p:nvPr>
            <p:ph type="title"/>
          </p:nvPr>
        </p:nvSpPr>
        <p:spPr/>
        <p:txBody>
          <a:bodyPr/>
          <a:lstStyle/>
          <a:p>
            <a:r>
              <a:rPr lang="en-US" dirty="0" smtClean="0"/>
              <a:t>What is Air Pollution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519200"/>
            <a:ext cx="1143000" cy="112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222" y="5520706"/>
            <a:ext cx="1297577" cy="112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1" y="5519201"/>
            <a:ext cx="1676400" cy="111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36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Other greenhouse gases include methane which comes from such sources as swamps and gas emitted by livestock and chlorofluorocarbons (CFCs), which were used in refrigerants and aerosol propellants until they were banned because of their deteriorating effect on Earth's ozone layer,  have negative effects on the atmosphere.</a:t>
            </a:r>
          </a:p>
          <a:p>
            <a:r>
              <a:rPr lang="en-US" dirty="0"/>
              <a:t>Invisible gases, like ozone or carbon monoxide, and tiny particles or droplets of liquids mix together in the atmosphere to create hazardous conditions. Each molecule is impossible to see with the naked eye, but when trillions gather together, you can see them as haze. </a:t>
            </a:r>
          </a:p>
        </p:txBody>
      </p:sp>
      <p:sp>
        <p:nvSpPr>
          <p:cNvPr id="3" name="Title 2"/>
          <p:cNvSpPr>
            <a:spLocks noGrp="1"/>
          </p:cNvSpPr>
          <p:nvPr>
            <p:ph type="title"/>
          </p:nvPr>
        </p:nvSpPr>
        <p:spPr/>
        <p:txBody>
          <a:bodyPr/>
          <a:lstStyle/>
          <a:p>
            <a:r>
              <a:rPr lang="en-US" dirty="0" smtClean="0"/>
              <a:t>What is Air Pollution</a:t>
            </a:r>
            <a:endParaRPr lang="en-US" dirty="0"/>
          </a:p>
        </p:txBody>
      </p:sp>
    </p:spTree>
    <p:extLst>
      <p:ext uri="{BB962C8B-B14F-4D97-AF65-F5344CB8AC3E}">
        <p14:creationId xmlns:p14="http://schemas.microsoft.com/office/powerpoint/2010/main" val="205674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Millions of Americans live in areas where urban smog, particle pollution, and toxic pollutants pose serious health concerns. People exposed to high enough levels of certain air pollutants may experience irritation of the eyes, nose, and throat, wheezing, coughing, chest tightness, and breathing difficulties. </a:t>
            </a:r>
            <a:endParaRPr lang="en-US" dirty="0" smtClean="0"/>
          </a:p>
          <a:p>
            <a:r>
              <a:rPr lang="en-US" dirty="0" smtClean="0"/>
              <a:t>Air </a:t>
            </a:r>
            <a:r>
              <a:rPr lang="en-US" dirty="0"/>
              <a:t>pollution can also worsen existing lung and heart problems, such as asthma and someone can run the increased risk of a heart attack. In addition, long-term exposure to air pollution can cause cancer and damage to the immune, neurological, reproductive, and respiratory systems. In extreme cases, it can even cause death</a:t>
            </a:r>
          </a:p>
        </p:txBody>
      </p:sp>
      <p:sp>
        <p:nvSpPr>
          <p:cNvPr id="3" name="Title 2"/>
          <p:cNvSpPr>
            <a:spLocks noGrp="1"/>
          </p:cNvSpPr>
          <p:nvPr>
            <p:ph type="title"/>
          </p:nvPr>
        </p:nvSpPr>
        <p:spPr/>
        <p:txBody>
          <a:bodyPr/>
          <a:lstStyle/>
          <a:p>
            <a:r>
              <a:rPr lang="en-US" dirty="0" smtClean="0"/>
              <a:t>Air Pollution &amp; Health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52400"/>
            <a:ext cx="1721222" cy="137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48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Air Pollution and Health</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102696" cy="511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59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According to statistics by the </a:t>
            </a:r>
            <a:r>
              <a:rPr lang="en-US" dirty="0" smtClean="0"/>
              <a:t>WHO (World Health Organization), </a:t>
            </a:r>
            <a:r>
              <a:rPr lang="en-US" dirty="0"/>
              <a:t>air pollution causes 1 in 9 deaths and most of those deaths are from non-communicable diseases. The information listed on their website refers to air pollution as the invisible killer. It is noted that 34% of all stroke deaths are attributed to air pollution causing about 2.2 million deaths. In terms of heart attacks, 27% of heart disease deaths are attributed to air pollution causing about 2 million deaths. It is also noted that </a:t>
            </a:r>
            <a:r>
              <a:rPr lang="en-US" dirty="0" smtClean="0"/>
              <a:t>36% </a:t>
            </a:r>
            <a:r>
              <a:rPr lang="en-US" dirty="0"/>
              <a:t>of lung cancer deaths are attributed to air pollution resulting in 1.7 million deaths.</a:t>
            </a:r>
          </a:p>
        </p:txBody>
      </p:sp>
      <p:sp>
        <p:nvSpPr>
          <p:cNvPr id="3" name="Title 2"/>
          <p:cNvSpPr>
            <a:spLocks noGrp="1"/>
          </p:cNvSpPr>
          <p:nvPr>
            <p:ph type="title"/>
          </p:nvPr>
        </p:nvSpPr>
        <p:spPr/>
        <p:txBody>
          <a:bodyPr/>
          <a:lstStyle/>
          <a:p>
            <a:r>
              <a:rPr lang="en-US" dirty="0" smtClean="0"/>
              <a:t>Air Pollution and Health</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5181600"/>
            <a:ext cx="4572000" cy="143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85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Some of the most hazardous and common air pollutants are mercury, lead, dioxins, and benzene. They are either deadly or have severe health risks even in small amounts. These are also most often emitted during gas or coal combustion, incinerating, or in the case of benzene, found in </a:t>
            </a:r>
            <a:r>
              <a:rPr lang="en-US" dirty="0" smtClean="0"/>
              <a:t>gasoline.</a:t>
            </a:r>
          </a:p>
          <a:p>
            <a:r>
              <a:rPr lang="en-US" dirty="0" smtClean="0"/>
              <a:t> </a:t>
            </a:r>
            <a:r>
              <a:rPr lang="en-US" dirty="0"/>
              <a:t>Dioxins, more typically found in food but also present in small amounts in the air, can affect the liver in the short term and harm the immune, nervous, and endocrine systems, as well as reproductive functions. Lead in large amounts can damage children’s brains and kidneys, and even in small amounts it can affect children’s IQ and ability to learn. Mercury affects the central nervous system</a:t>
            </a:r>
            <a:r>
              <a:rPr lang="en-US" dirty="0" smtClean="0"/>
              <a:t>.</a:t>
            </a:r>
          </a:p>
          <a:p>
            <a:r>
              <a:rPr lang="en-US" dirty="0"/>
              <a:t>Polycyclic aromatic hydrocarbons, or PAHs, are toxic components of traffic exhaust and wildfire smoke. In large amounts, they have been linked to eye and lung irritation, blood and liver issues, and even cancer. In one recent study, the children of mothers who’d had higher PAH exposure during pregnancy had slower brain processing speeds and worse symptoms of ADHD.</a:t>
            </a:r>
          </a:p>
          <a:p>
            <a:endParaRPr lang="en-US" dirty="0"/>
          </a:p>
        </p:txBody>
      </p:sp>
      <p:sp>
        <p:nvSpPr>
          <p:cNvPr id="3" name="Title 2"/>
          <p:cNvSpPr>
            <a:spLocks noGrp="1"/>
          </p:cNvSpPr>
          <p:nvPr>
            <p:ph type="title"/>
          </p:nvPr>
        </p:nvSpPr>
        <p:spPr/>
        <p:txBody>
          <a:bodyPr/>
          <a:lstStyle/>
          <a:p>
            <a:r>
              <a:rPr lang="en-US" dirty="0" smtClean="0"/>
              <a:t>Air Pollution and Health</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791200"/>
            <a:ext cx="1123950" cy="89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810968"/>
            <a:ext cx="1066800" cy="82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65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The top three most </a:t>
            </a:r>
            <a:r>
              <a:rPr lang="en-US" sz="2200" dirty="0" smtClean="0"/>
              <a:t>air polluted </a:t>
            </a:r>
            <a:r>
              <a:rPr lang="en-US" sz="2200" dirty="0"/>
              <a:t>cities in the United States according to the State of the Air report by the American Lung Association are Fairbanks, AK, Visalia-Porterville-Hanford, CA and Bakersfield, CA. Fairbanks, AK is at the top of that list due to the fact that many of its residents burn </a:t>
            </a:r>
            <a:r>
              <a:rPr lang="en-US" sz="2200" dirty="0" smtClean="0"/>
              <a:t>a lot of wood </a:t>
            </a:r>
            <a:r>
              <a:rPr lang="en-US" sz="2200" dirty="0"/>
              <a:t>in order to keep themselves warm since it’s so cold there. However, it has detrimental effects on the air since it creates a lot of </a:t>
            </a:r>
            <a:r>
              <a:rPr lang="en-US" sz="2200" dirty="0" smtClean="0"/>
              <a:t>smoke causing pollution. </a:t>
            </a:r>
            <a:r>
              <a:rPr lang="en-US" sz="2200" dirty="0"/>
              <a:t>It can be noted that the state of California has 8 out of the top 10 most polluted </a:t>
            </a:r>
            <a:r>
              <a:rPr lang="en-US" sz="2200" dirty="0" smtClean="0"/>
              <a:t>cities by ozone </a:t>
            </a:r>
            <a:r>
              <a:rPr lang="en-US" sz="2200" dirty="0"/>
              <a:t>in the country. </a:t>
            </a:r>
          </a:p>
        </p:txBody>
      </p:sp>
      <p:sp>
        <p:nvSpPr>
          <p:cNvPr id="3" name="Title 2"/>
          <p:cNvSpPr>
            <a:spLocks noGrp="1"/>
          </p:cNvSpPr>
          <p:nvPr>
            <p:ph type="title"/>
          </p:nvPr>
        </p:nvSpPr>
        <p:spPr/>
        <p:txBody>
          <a:bodyPr/>
          <a:lstStyle/>
          <a:p>
            <a:r>
              <a:rPr lang="en-US" dirty="0" smtClean="0"/>
              <a:t>Most Polluted Cities in the U.S.</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876799"/>
            <a:ext cx="2890731" cy="180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54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96</TotalTime>
  <Words>934</Words>
  <Application>Microsoft Office PowerPoint</Application>
  <PresentationFormat>On-screen Show (4:3)</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Lucida Sans Unicode</vt:lpstr>
      <vt:lpstr>Verdana</vt:lpstr>
      <vt:lpstr>Wingdings 2</vt:lpstr>
      <vt:lpstr>Wingdings 3</vt:lpstr>
      <vt:lpstr>Concourse</vt:lpstr>
      <vt:lpstr>Effects of Air Pollution on Health</vt:lpstr>
      <vt:lpstr>Air Pollution-Introduction</vt:lpstr>
      <vt:lpstr>What is Air Pollution</vt:lpstr>
      <vt:lpstr>What is Air Pollution</vt:lpstr>
      <vt:lpstr>Air Pollution &amp; Health </vt:lpstr>
      <vt:lpstr>Air Pollution and Health</vt:lpstr>
      <vt:lpstr>Air Pollution and Health</vt:lpstr>
      <vt:lpstr>Air Pollution and Health</vt:lpstr>
      <vt:lpstr>Most Polluted Cities in the U.S.</vt:lpstr>
      <vt:lpstr>PowerPoint Presentation</vt:lpstr>
      <vt:lpstr>References</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Air Pollution on Health</dc:title>
  <dc:creator>Columbia University</dc:creator>
  <cp:lastModifiedBy>Faculty</cp:lastModifiedBy>
  <cp:revision>11</cp:revision>
  <dcterms:created xsi:type="dcterms:W3CDTF">2018-05-18T07:31:12Z</dcterms:created>
  <dcterms:modified xsi:type="dcterms:W3CDTF">2018-05-18T15:47:37Z</dcterms:modified>
</cp:coreProperties>
</file>