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numCol="1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alt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numCol="1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alt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alt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numCol="1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alt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alt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alt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alt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numCol="1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alt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numCol="1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alt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numCol="1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numCol="1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alt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numCol="1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alt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alt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33bond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nahb.org/en/research/nahb-priorities/green-building-remodeling-and-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numCol="1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altLang="en" sz="4800">
                <a:latin typeface="Times New Roman"/>
                <a:ea typeface="Times New Roman"/>
                <a:cs typeface="Times New Roman"/>
                <a:sym typeface="Times New Roman"/>
              </a:rPr>
              <a:t>Compromising with Our </a:t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altLang="en" sz="4800">
                <a:latin typeface="Times New Roman"/>
                <a:ea typeface="Times New Roman"/>
                <a:cs typeface="Times New Roman"/>
                <a:sym typeface="Times New Roman"/>
              </a:rPr>
              <a:t>Environment  </a:t>
            </a: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altLang="en" dirty="0"/>
              <a:t>				</a:t>
            </a:r>
            <a:r>
              <a:rPr lang="en" altLang="en" dirty="0"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" altLang="en" sz="3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Giovanni </a:t>
            </a:r>
            <a:r>
              <a:rPr lang="en" altLang="en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Tomaino</a:t>
            </a:r>
            <a:endParaRPr sz="3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311700" y="431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altLang="en" sz="3000">
                <a:latin typeface="Times New Roman"/>
                <a:ea typeface="Times New Roman"/>
                <a:cs typeface="Times New Roman"/>
                <a:sym typeface="Times New Roman"/>
              </a:rPr>
              <a:t>Conclusions</a:t>
            </a:r>
            <a:r>
              <a:rPr lang="en" altLang="en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altLang="en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Defining &amp; Mapping Sustainability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alt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Sustainability is a characteristic of dynamic systems that maintain themselves over time; it is not a fixed endpoint that can be defined (Esty).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alt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“Environmental sustainability refers to the long-term maintenance of valued environmental resources in an evolving human context” (Esty).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alt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Sustainability and its definition are always changing, so it would be fair to assume that as sustainability changes its maintenance changes which makes mapping extremely difficult due to dynamics.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altLang="en" sz="3000">
                <a:latin typeface="Times New Roman"/>
                <a:ea typeface="Times New Roman"/>
                <a:cs typeface="Times New Roman"/>
                <a:sym typeface="Times New Roman"/>
              </a:rPr>
              <a:t>Conclusions Cont’d</a:t>
            </a:r>
            <a:r>
              <a:rPr lang="en" altLang="en"/>
              <a:t> </a:t>
            </a:r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altLang="en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Lack of Policy</a:t>
            </a:r>
            <a:r>
              <a:rPr lang="en" altLang="en" sz="24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alt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Environmental sustainability is not a priority in regulations.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alt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 are very bare minimum regulations for buildings/ developments in regard to environmentally safe practices. Most implementations would be optional.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alt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Organizations like National Association of Homebuilders (NAHB) aim to help project managers implement green standards into their development projects.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alt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Statistical data.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alt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Tool kits.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257625" y="433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altLang="en" sz="3000">
                <a:latin typeface="Times New Roman"/>
                <a:ea typeface="Times New Roman"/>
                <a:cs typeface="Times New Roman"/>
                <a:sym typeface="Times New Roman"/>
              </a:rPr>
              <a:t>Works Cited (MLA)</a:t>
            </a:r>
            <a:r>
              <a:rPr lang="en" altLang="en"/>
              <a:t> </a:t>
            </a:r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311700" y="1005700"/>
            <a:ext cx="8520600" cy="35631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3810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alt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“A Hive of Activity Atop the Barclays Center.” </a:t>
            </a:r>
            <a:r>
              <a:rPr lang="en" altLang="en" sz="14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New York Times</a:t>
            </a:r>
            <a:r>
              <a:rPr lang="en" alt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The New York Times, 21 Dec. 2017, www.nytimes.com/2015/08/10/nyregion/a-sudden-buzzing-of-bees-descends-on-barclays-centers-roof.html.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alt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Esty, Daniel C., Marc Levy, Tanja Srebotnjak, and Alexander de Sherbinin (2005). 2005 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alt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Environmental Sustainability Index: Benchmarking National Environmental Stewardship. 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alt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New Haven: Yale Center for Environmental Law &amp; Policy.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10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10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alt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Rowe, D. Bradley. “Green Roofs as a Means of Pollution Abatement.” </a:t>
            </a:r>
            <a:r>
              <a:rPr lang="en" altLang="en" sz="14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Environmental Pollution</a:t>
            </a:r>
            <a:r>
              <a:rPr lang="en" alt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vol. 159, no. 8-9, 2011, pp. 2100–2110., doi:10.1016/j.envpol.2010.10.029.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10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10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alt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“Surround Yourselfwith The.” </a:t>
            </a:r>
            <a:r>
              <a:rPr lang="en" altLang="en" sz="14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33Bond</a:t>
            </a:r>
            <a:r>
              <a:rPr lang="en" alt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altLang="en" sz="1400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www.33bond.com/</a:t>
            </a:r>
            <a:r>
              <a:rPr lang="en" alt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10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alt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“Sustainability.” </a:t>
            </a:r>
            <a:r>
              <a:rPr lang="en" altLang="en" sz="14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NAHB</a:t>
            </a:r>
            <a:r>
              <a:rPr lang="en" alt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   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altLang="en" sz="1400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www.nahb.org/en/research/nahb-priorities/green-building-remodeling-and-</a:t>
            </a:r>
            <a:r>
              <a:rPr lang="en" alt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development.a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Central Thesis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does the accelerated development/ reconstruction of downtown Brooklyn impact the environment and can the environment be sustained while the real estate market is optimized?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981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altLang="en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</a:t>
            </a:r>
            <a:r>
              <a:rPr lang="en" altLang="en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altLang="en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our cities continue to develop our environment develops. We can see these changes in a larger scale just by looking around at what is happening to the city more specifically in downtown Brooklyn. The real estate market has changed this area dynamically. </a:t>
            </a: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altLang="en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change in the market had a huge influence on new developments in the area which made the area much more desirable to live in while causing housing prices to increase dramatically. </a:t>
            </a: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7661300" y="3908575"/>
            <a:ext cx="1170900" cy="6603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altLang="en" sz="3000">
                <a:latin typeface="Times New Roman"/>
                <a:ea typeface="Times New Roman"/>
                <a:cs typeface="Times New Roman"/>
                <a:sym typeface="Times New Roman"/>
              </a:rPr>
              <a:t>Significant Marker of Change in the Market</a:t>
            </a:r>
            <a:r>
              <a:rPr lang="en" altLang="en"/>
              <a:t> </a:t>
            </a: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457200" lvl="0" indent="-3429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alt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Construction of the Barclays Center on Atlantic avenue in 2012.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en" alt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surrounding area becomes much more desirable because of amenities offered by the complex.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en" alt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area becomes a hot spot for large scale luxury housing developments.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en" alt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Rent prices reach a all time high as a result.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alt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sz="1800"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8009000" y="4172350"/>
            <a:ext cx="823200" cy="3966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altLang="en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Green Roofing</a:t>
            </a:r>
            <a:r>
              <a:rPr lang="en" altLang="en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272800" cy="34164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alt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Improving air quality.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alt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Lasting longer than traditional roofs.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alt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Relocating lost vegetation.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alt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Creating an appealing atmosphere. 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8080925" y="3860625"/>
            <a:ext cx="751500" cy="7083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altLang="en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Barclays Center’s Green Roofing Project</a:t>
            </a:r>
            <a:r>
              <a:rPr lang="en" altLang="en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021100" cy="34164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altLang="en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According to an article in the New York Times in 2015 Barclays center began constructing a three acre green roofing system which was all planted with sedum plants. When this project was completed it 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altLang="en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Eventually became a hot spot for bees because of the sedums flower’s pollen. 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altLang="en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Housed a huge population of bees.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altLang="en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Provided a safe place for bees to produce honey.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altLang="en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Provided a large space for a significant amount of “green” which improves air quality.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altLang="en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	While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altLang="en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Set a standard for environmentally sustainable practices is large scale development projects in the area.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altLang="en" sz="3000">
                <a:latin typeface="Times New Roman"/>
                <a:ea typeface="Times New Roman"/>
                <a:cs typeface="Times New Roman"/>
                <a:sym typeface="Times New Roman"/>
              </a:rPr>
              <a:t>Barclays Center’s Green Roofing Project Cont’d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4107475" y="1152475"/>
            <a:ext cx="4724700" cy="34164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411480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 altLang="en"/>
              <a:t>d</a:t>
            </a:r>
            <a:endParaRPr/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9625" y="1152475"/>
            <a:ext cx="4672675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450975" y="1352900"/>
            <a:ext cx="3656400" cy="3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altLang="en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Fig. 1. A roof garden of sedum under construction at the Barclays Center in 2015. Photograph Chang W Lee, The New York Times, </a:t>
            </a:r>
            <a:r>
              <a:rPr lang="en" alt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“A Hive of Activity Atop the Barclays Center.” </a:t>
            </a:r>
            <a:r>
              <a:rPr lang="en" altLang="en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New York Times</a:t>
            </a:r>
            <a:r>
              <a:rPr lang="en" alt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The New York Times, 21 Dec.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alt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2017,www.nytimes.com/2015/08/10/nyregion/a-sudden-buzzing-of-bees-descends-on-barclays-centers-roof.html.</a:t>
            </a:r>
            <a:r>
              <a:rPr lang="en" altLang="en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altLang="en" sz="3000">
                <a:latin typeface="Times New Roman"/>
                <a:ea typeface="Times New Roman"/>
                <a:cs typeface="Times New Roman"/>
                <a:sym typeface="Times New Roman"/>
              </a:rPr>
              <a:t>Barclays Center’s Green Roofing Project Cont’d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3364000" y="1152475"/>
            <a:ext cx="5468400" cy="34164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152475"/>
            <a:ext cx="5403299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/>
        </p:nvSpPr>
        <p:spPr>
          <a:xfrm>
            <a:off x="438775" y="1243225"/>
            <a:ext cx="2913000" cy="3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altLang="en">
                <a:latin typeface="Times New Roman"/>
                <a:ea typeface="Times New Roman"/>
                <a:cs typeface="Times New Roman"/>
                <a:sym typeface="Times New Roman"/>
              </a:rPr>
              <a:t>Fig. 2. A bird’s eye view of the completed sedum roof garden at Barclays Center. </a:t>
            </a:r>
            <a:r>
              <a:rPr lang="en" altLang="en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Photograph Chang W Lee, The New York Times, </a:t>
            </a:r>
            <a:r>
              <a:rPr lang="en" alt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“A Hive of Activity Atop the Barclays Center.” </a:t>
            </a:r>
            <a:r>
              <a:rPr lang="en" altLang="en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New York Times</a:t>
            </a:r>
            <a:r>
              <a:rPr lang="en" alt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The New York Times, 21 Dec.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alt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2017,www.nytimes.com/2015/08/10/nyregion/a-sudden-buzzing-of-bees-descends-on-barclays-centers-roof.html.</a:t>
            </a:r>
            <a:r>
              <a:rPr lang="en" altLang="en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altLang="en" sz="3000">
                <a:latin typeface="Times New Roman"/>
                <a:ea typeface="Times New Roman"/>
                <a:cs typeface="Times New Roman"/>
                <a:sym typeface="Times New Roman"/>
              </a:rPr>
              <a:t>33 Bond Street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altLang="en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This 25 story building was completed in 2017 and has 714 units all of which have been rented out at this point in time. It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alt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incorporated environmental sustainability in its marketing strategy, offering residents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alt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fully landscaped roof garden/ common area with great city views.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alt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</a:t>
            </a:r>
            <a:r>
              <a:rPr lang="en" altLang="en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elevated park with great views of the city.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altLang="en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Environmentally friendly services such as 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en" altLang="en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Dry cleaning/ laundry.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744</Words>
  <Application>Microsoft Office PowerPoint</Application>
  <PresentationFormat>On-screen Show (16:9)</PresentationFormat>
  <Paragraphs>75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Times New Roman</vt:lpstr>
      <vt:lpstr>Simple Light</vt:lpstr>
      <vt:lpstr>Compromising with Our   Environment  </vt:lpstr>
      <vt:lpstr>Central Thesis </vt:lpstr>
      <vt:lpstr>Introduction </vt:lpstr>
      <vt:lpstr>Significant Marker of Change in the Market </vt:lpstr>
      <vt:lpstr>Green Roofing </vt:lpstr>
      <vt:lpstr>Barclays Center’s Green Roofing Project </vt:lpstr>
      <vt:lpstr>Barclays Center’s Green Roofing Project Cont’d</vt:lpstr>
      <vt:lpstr>Barclays Center’s Green Roofing Project Cont’d</vt:lpstr>
      <vt:lpstr>33 Bond Street</vt:lpstr>
      <vt:lpstr>Conclusions </vt:lpstr>
      <vt:lpstr>Conclusions Cont’d </vt:lpstr>
      <vt:lpstr>Works Cited (MLA)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Compromising with Our   Environment</dc:title>
  <dc:creator>Faculty</dc:creator>
  <cp:lastModifiedBy>Faculty</cp:lastModifiedBy>
  <cp:revision>4</cp:revision>
  <dcterms:modified xsi:type="dcterms:W3CDTF">2018-05-16T20:27:27Z</dcterms:modified>
</cp:coreProperties>
</file>