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2" r:id="rId8"/>
    <p:sldId id="259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98E2-14B0-416F-B9AE-2C12A1964B4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6D8F-5AD5-4A5B-A661-F993C9A4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80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98E2-14B0-416F-B9AE-2C12A1964B4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6D8F-5AD5-4A5B-A661-F993C9A4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2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98E2-14B0-416F-B9AE-2C12A1964B4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6D8F-5AD5-4A5B-A661-F993C9A46C3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1742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98E2-14B0-416F-B9AE-2C12A1964B4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6D8F-5AD5-4A5B-A661-F993C9A4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27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98E2-14B0-416F-B9AE-2C12A1964B4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6D8F-5AD5-4A5B-A661-F993C9A46C3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6854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98E2-14B0-416F-B9AE-2C12A1964B4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6D8F-5AD5-4A5B-A661-F993C9A4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29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98E2-14B0-416F-B9AE-2C12A1964B4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6D8F-5AD5-4A5B-A661-F993C9A4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72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98E2-14B0-416F-B9AE-2C12A1964B4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6D8F-5AD5-4A5B-A661-F993C9A4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98E2-14B0-416F-B9AE-2C12A1964B4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6D8F-5AD5-4A5B-A661-F993C9A4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0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98E2-14B0-416F-B9AE-2C12A1964B4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6D8F-5AD5-4A5B-A661-F993C9A4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0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98E2-14B0-416F-B9AE-2C12A1964B4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6D8F-5AD5-4A5B-A661-F993C9A4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07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98E2-14B0-416F-B9AE-2C12A1964B4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6D8F-5AD5-4A5B-A661-F993C9A4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0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98E2-14B0-416F-B9AE-2C12A1964B4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6D8F-5AD5-4A5B-A661-F993C9A4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89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98E2-14B0-416F-B9AE-2C12A1964B4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6D8F-5AD5-4A5B-A661-F993C9A4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47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98E2-14B0-416F-B9AE-2C12A1964B4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6D8F-5AD5-4A5B-A661-F993C9A4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09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98E2-14B0-416F-B9AE-2C12A1964B4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6D8F-5AD5-4A5B-A661-F993C9A4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8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D98E2-14B0-416F-B9AE-2C12A1964B4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EA6D8F-5AD5-4A5B-A661-F993C9A4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2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eesaregood.org/treeowner/plantingatree" TargetMode="External"/><Relationship Id="rId2" Type="http://schemas.openxmlformats.org/officeDocument/2006/relationships/hyperlink" Target="http://projectevergreen.org/resources/environmental-benefits-of-green-spac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565265"/>
            <a:ext cx="8102446" cy="3485571"/>
          </a:xfrm>
        </p:spPr>
        <p:txBody>
          <a:bodyPr>
            <a:normAutofit/>
          </a:bodyPr>
          <a:lstStyle/>
          <a:p>
            <a:r>
              <a:rPr lang="en-US" dirty="0" smtClean="0"/>
              <a:t>The Environment benefits of Green </a:t>
            </a:r>
            <a:r>
              <a:rPr lang="en-US" dirty="0"/>
              <a:t>space in urban areas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355757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it-IT" dirty="0"/>
              <a:t>Omar Gani</a:t>
            </a:r>
          </a:p>
          <a:p>
            <a:r>
              <a:rPr lang="it-IT" dirty="0"/>
              <a:t>ECON 2505ID</a:t>
            </a:r>
          </a:p>
          <a:p>
            <a:r>
              <a:rPr lang="it-IT" dirty="0"/>
              <a:t>Prof. Macdonald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4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hanged </a:t>
            </a:r>
            <a:r>
              <a:rPr lang="en-US" dirty="0"/>
              <a:t>from the </a:t>
            </a:r>
            <a:r>
              <a:rPr lang="en-US" dirty="0" smtClean="0"/>
              <a:t>forest to urban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312" y="1715745"/>
            <a:ext cx="8227804" cy="413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18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Stressed in the urban environment</a:t>
            </a:r>
            <a:br>
              <a:rPr lang="en-US" dirty="0"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7421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–Urban climate:</a:t>
            </a:r>
          </a:p>
          <a:p>
            <a:r>
              <a:rPr lang="en-US" dirty="0" smtClean="0"/>
              <a:t>Temperature</a:t>
            </a:r>
            <a:endParaRPr lang="en-US" dirty="0"/>
          </a:p>
          <a:p>
            <a:r>
              <a:rPr lang="en-US" dirty="0"/>
              <a:t>Wind</a:t>
            </a:r>
          </a:p>
          <a:p>
            <a:r>
              <a:rPr lang="en-US" dirty="0" smtClean="0"/>
              <a:t>Soil</a:t>
            </a:r>
            <a:endParaRPr lang="en-US" dirty="0"/>
          </a:p>
          <a:p>
            <a:r>
              <a:rPr lang="en-US" dirty="0"/>
              <a:t>Water: 80</a:t>
            </a:r>
            <a:r>
              <a:rPr lang="en-US" dirty="0" smtClean="0"/>
              <a:t>% reduce</a:t>
            </a:r>
          </a:p>
          <a:p>
            <a:r>
              <a:rPr lang="en-US" dirty="0" smtClean="0"/>
              <a:t>Health problem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179796-6633-5941-816E-C687672CC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238" y="1427421"/>
            <a:ext cx="5317524" cy="398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48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D250-D686-094C-8EE3-AC4DF2874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16681"/>
            <a:ext cx="8596668" cy="1320800"/>
          </a:xfrm>
        </p:spPr>
        <p:txBody>
          <a:bodyPr/>
          <a:lstStyle/>
          <a:p>
            <a:r>
              <a:rPr lang="en-US" dirty="0"/>
              <a:t>Green space benefits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C0315E-E37B-D847-B34D-03170A19433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4" y="1525589"/>
            <a:ext cx="8596668" cy="1990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3C4043"/>
                </a:solidFill>
                <a:latin typeface="HelveticaNeue"/>
              </a:rPr>
              <a:t>Prevent Pollution and dust from the air</a:t>
            </a:r>
          </a:p>
          <a:p>
            <a:r>
              <a:rPr lang="en-US" dirty="0">
                <a:solidFill>
                  <a:srgbClr val="3C4043"/>
                </a:solidFill>
                <a:latin typeface="HelveticaNeue"/>
              </a:rPr>
              <a:t>Trees are important for environment </a:t>
            </a:r>
            <a:endParaRPr lang="en-US" sz="1800" dirty="0">
              <a:solidFill>
                <a:srgbClr val="3C4043"/>
              </a:solidFill>
              <a:latin typeface="HelveticaNeue"/>
            </a:endParaRPr>
          </a:p>
          <a:p>
            <a:r>
              <a:rPr lang="en-US" dirty="0">
                <a:solidFill>
                  <a:srgbClr val="3C4043"/>
                </a:solidFill>
                <a:latin typeface="HelveticaNeue"/>
              </a:rPr>
              <a:t>Provide shade and lower temperature </a:t>
            </a:r>
          </a:p>
          <a:p>
            <a:r>
              <a:rPr lang="en-US" dirty="0"/>
              <a:t>P</a:t>
            </a:r>
            <a:r>
              <a:rPr lang="en-US" dirty="0" smtClean="0"/>
              <a:t>lanting </a:t>
            </a:r>
            <a:r>
              <a:rPr lang="en-US" dirty="0"/>
              <a:t>fruits and vegetables </a:t>
            </a:r>
          </a:p>
          <a:p>
            <a:r>
              <a:rPr lang="en-US" dirty="0"/>
              <a:t>Ecosystems (plants, animals, etc)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7296A-8F2D-9C44-97F1-DC9729A11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226" y="3649297"/>
            <a:ext cx="4465773" cy="259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38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BF411-8EF0-374B-9A58-66D8121DE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061" y="529678"/>
            <a:ext cx="8596668" cy="1320800"/>
          </a:xfrm>
        </p:spPr>
        <p:txBody>
          <a:bodyPr/>
          <a:lstStyle/>
          <a:p>
            <a:r>
              <a:rPr lang="en-US" dirty="0"/>
              <a:t>More Benefits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3F105-763B-1943-86DE-C4AE77BA5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59" y="1311818"/>
            <a:ext cx="8596668" cy="23429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Parks, </a:t>
            </a:r>
            <a:r>
              <a:rPr lang="en-U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Green </a:t>
            </a: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spaces, and playgrounds are perceived health, reduced stress levels, reduced depression and more</a:t>
            </a:r>
          </a:p>
          <a:p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Access to public open space helps to increase levels of physical activity, mental health benefits and reduce healthcare and other costs</a:t>
            </a:r>
          </a:p>
          <a:p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Help slow global warming</a:t>
            </a: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8A18E2-A38A-D14C-A72A-77899F4C5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99" y="3360803"/>
            <a:ext cx="5080002" cy="338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35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8263D-DE31-6F4D-829C-6DD870D06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A8547-EF84-264F-98BF-5F982FD76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r>
              <a:rPr lang="en-US" dirty="0"/>
              <a:t>Human survive (long term)</a:t>
            </a:r>
          </a:p>
          <a:p>
            <a:r>
              <a:rPr lang="en-US" dirty="0"/>
              <a:t>Less </a:t>
            </a:r>
            <a:r>
              <a:rPr lang="en-US" dirty="0" smtClean="0"/>
              <a:t>illness </a:t>
            </a:r>
            <a:r>
              <a:rPr lang="en-US" dirty="0"/>
              <a:t>(allergy, headache, etc)</a:t>
            </a:r>
          </a:p>
          <a:p>
            <a:r>
              <a:rPr lang="en-US" dirty="0"/>
              <a:t>Health important </a:t>
            </a:r>
          </a:p>
          <a:p>
            <a:r>
              <a:rPr lang="en-US" dirty="0"/>
              <a:t>Comfortable </a:t>
            </a:r>
          </a:p>
          <a:p>
            <a:r>
              <a:rPr lang="en-US" dirty="0"/>
              <a:t>Maintain for future</a:t>
            </a:r>
          </a:p>
          <a:p>
            <a:r>
              <a:rPr lang="en-US" dirty="0"/>
              <a:t>Low temperature (summer, spring)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60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5658-5CDA-F246-8AB0-88B437B73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to improve the urban green space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83A2D-34A0-174B-AC2B-07C50EBBD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r>
              <a:rPr lang="en-US" dirty="0"/>
              <a:t>Residents can </a:t>
            </a:r>
            <a:r>
              <a:rPr lang="en-US" dirty="0" smtClean="0"/>
              <a:t>play (kids), </a:t>
            </a:r>
            <a:r>
              <a:rPr lang="en-US" dirty="0"/>
              <a:t>relax, meet with neighbors and enjoy the natural environment </a:t>
            </a:r>
          </a:p>
          <a:p>
            <a:r>
              <a:rPr lang="en-US" dirty="0"/>
              <a:t>Green space not just provide environment benefits in our life</a:t>
            </a:r>
          </a:p>
          <a:p>
            <a:r>
              <a:rPr lang="en-US" dirty="0"/>
              <a:t>Also </a:t>
            </a:r>
            <a:r>
              <a:rPr lang="en-US" dirty="0" smtClean="0"/>
              <a:t>social (communication), economy </a:t>
            </a:r>
            <a:r>
              <a:rPr lang="en-US" dirty="0"/>
              <a:t>and personal benefits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6BDDEC-918F-4D4B-BF7B-FB73CCEAD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151" y="3429000"/>
            <a:ext cx="5523470" cy="306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4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85874"/>
            <a:ext cx="8596668" cy="37417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effectLst/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Green space </a:t>
            </a:r>
            <a:r>
              <a:rPr lang="en-US" dirty="0">
                <a:effectLst/>
                <a:latin typeface="Arial" panose="020B0604020202020204" pitchFamily="34" charset="0"/>
              </a:rPr>
              <a:t>can help the cities by:</a:t>
            </a:r>
          </a:p>
          <a:p>
            <a:pPr marL="0" indent="0">
              <a:buNone/>
            </a:pPr>
            <a:r>
              <a:rPr lang="en-US" dirty="0">
                <a:effectLst/>
                <a:latin typeface="Arial" panose="020B0604020202020204" pitchFamily="34" charset="0"/>
              </a:rPr>
              <a:t>– Cleaning the air</a:t>
            </a:r>
          </a:p>
          <a:p>
            <a:pPr marL="0" indent="0">
              <a:buNone/>
            </a:pPr>
            <a:r>
              <a:rPr lang="en-US" dirty="0">
                <a:effectLst/>
                <a:latin typeface="Arial" panose="020B0604020202020204" pitchFamily="34" charset="0"/>
              </a:rPr>
              <a:t>– Adapt to the climate change</a:t>
            </a:r>
          </a:p>
          <a:p>
            <a:pPr marL="0" indent="0">
              <a:buNone/>
            </a:pPr>
            <a:r>
              <a:rPr lang="en-US" dirty="0">
                <a:effectLst/>
                <a:latin typeface="Arial" panose="020B0604020202020204" pitchFamily="34" charset="0"/>
              </a:rPr>
              <a:t>– Protect biodiversity and natural resources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Create sustainable cities &gt;&gt; including greens areas and trees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smtClean="0">
                <a:effectLst/>
                <a:latin typeface="Arial" panose="020B0604020202020204" pitchFamily="34" charset="0"/>
              </a:rPr>
              <a:t>Biodiversity </a:t>
            </a:r>
            <a:r>
              <a:rPr lang="en-US" dirty="0">
                <a:effectLst/>
                <a:latin typeface="Arial" panose="020B0604020202020204" pitchFamily="34" charset="0"/>
              </a:rPr>
              <a:t>in cities &gt;&gt; </a:t>
            </a:r>
            <a:r>
              <a:rPr lang="en-US" dirty="0" smtClean="0">
                <a:effectLst/>
                <a:latin typeface="Arial" panose="020B0604020202020204" pitchFamily="34" charset="0"/>
              </a:rPr>
              <a:t>resilience (shape)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r>
              <a:rPr lang="en-US" dirty="0">
                <a:effectLst/>
                <a:latin typeface="Arial" panose="020B0604020202020204" pitchFamily="34" charset="0"/>
              </a:rPr>
              <a:t>More urban trees </a:t>
            </a:r>
            <a:r>
              <a:rPr lang="en-US" dirty="0">
                <a:latin typeface="Arial" panose="020B0604020202020204" pitchFamily="34" charset="0"/>
              </a:rPr>
              <a:t>&gt;&gt; </a:t>
            </a:r>
            <a:r>
              <a:rPr lang="en-US" dirty="0">
                <a:effectLst/>
                <a:latin typeface="Arial" panose="020B0604020202020204" pitchFamily="34" charset="0"/>
              </a:rPr>
              <a:t>more happiness in cities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063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B6D76-BA8B-0447-85C2-56628730A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66429-E44F-0842-9270-CE4A468B0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5070129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Anon, (2018). [online] Available at: http://www.environmentalpartnership.org/environmentalpartnership.org [Accessed 08 May 2018].</a:t>
            </a:r>
          </a:p>
          <a:p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Environmental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Benefits of Green Space. (2016, June 13). Retrieved April 05, 2018, from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http://projectevergreen.org/resources/environmental-benefits-of-green-space</a:t>
            </a:r>
            <a:r>
              <a:rPr lang="en-US" sz="1800" u="sng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/</a:t>
            </a:r>
            <a:endParaRPr lang="en-US" sz="1800" u="sng" dirty="0" smtClean="0">
              <a:solidFill>
                <a:srgbClr val="0563C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Home. (</a:t>
            </a:r>
            <a:r>
              <a:rPr lang="en-US" dirty="0" err="1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n.d.</a:t>
            </a: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Retrieved April 05, 2018, from </a:t>
            </a:r>
            <a:r>
              <a:rPr lang="en-US" u="sng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https://www.treesaregood.org/treeowner/plantingatree</a:t>
            </a: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 smtClean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"LUGANA FOR THE ENVIRONMENT AND THE ENVIRONMENT FOR LUGANA NO MORE TREES SACRIFICED TO MAKE WAY FOR VINEYARDS."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M2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Presswire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3 Aug. 2016.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General OneFile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http://link.galegroup.com/apps/doc/A459795788/ITOF?u=cuny_nytc&amp;sid=ITOF&amp;xid=a6d2eff1. Accessed 08 May 2018.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Perry</a:t>
            </a: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George L. W. "Urban Green Space." Encyclopedia of Geography, edited by Barney Warf, vol. 6, SAGE Reference, 2010, pp. 2942-2946. Gale Virtual Reference Library, http://link.galegroup.com/apps/doc/CX1788301175/GVRL?u=cuny_nytc&amp;sid=GVRL&amp;xid=02739cbd. Accessed 08 May 2018</a:t>
            </a:r>
            <a:r>
              <a:rPr lang="en-US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 smtClean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u="sng" dirty="0" smtClean="0">
              <a:solidFill>
                <a:srgbClr val="0563C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8683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</TotalTime>
  <Words>389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HelveticaNeue</vt:lpstr>
      <vt:lpstr>Times New Roman</vt:lpstr>
      <vt:lpstr>Trebuchet MS</vt:lpstr>
      <vt:lpstr>Wingdings 3</vt:lpstr>
      <vt:lpstr>Facet</vt:lpstr>
      <vt:lpstr>The Environment benefits of Green space in urban areas</vt:lpstr>
      <vt:lpstr>Changed from the forest to urban </vt:lpstr>
      <vt:lpstr>Stressed in the urban environment </vt:lpstr>
      <vt:lpstr>Green space benefits</vt:lpstr>
      <vt:lpstr>More Benefits </vt:lpstr>
      <vt:lpstr>Interesting </vt:lpstr>
      <vt:lpstr>Why to improve the urban green space </vt:lpstr>
      <vt:lpstr>Conclusions</vt:lpstr>
      <vt:lpstr>Reference</vt:lpstr>
    </vt:vector>
  </TitlesOfParts>
  <Company>NYCCT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environmental benefits of Green spaces and trees in urban areas</dc:title>
  <dc:creator>student</dc:creator>
  <cp:lastModifiedBy>Faculty</cp:lastModifiedBy>
  <cp:revision>15</cp:revision>
  <dcterms:created xsi:type="dcterms:W3CDTF">2018-05-15T22:26:02Z</dcterms:created>
  <dcterms:modified xsi:type="dcterms:W3CDTF">2018-05-16T18:39:57Z</dcterms:modified>
</cp:coreProperties>
</file>