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8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8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8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7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2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1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922B-C693-4D93-BBB9-48DD1648A9B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0824-76B8-4784-AB5C-5AE69887E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5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002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Complete title of your presentation</a:t>
            </a:r>
          </a:p>
          <a:p>
            <a:pPr algn="ctr"/>
            <a:r>
              <a:rPr lang="en-US" sz="2400" dirty="0" smtClean="0"/>
              <a:t>Name(s)of presenters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Environmental Economics</a:t>
            </a:r>
          </a:p>
          <a:p>
            <a:pPr algn="ctr"/>
            <a:r>
              <a:rPr lang="en-US" sz="2400" dirty="0" smtClean="0"/>
              <a:t>ECON 2505</a:t>
            </a:r>
          </a:p>
          <a:p>
            <a:pPr algn="ctr"/>
            <a:r>
              <a:rPr lang="en-US" sz="2400" dirty="0" smtClean="0"/>
              <a:t>Prof. Sean P. MacDonald</a:t>
            </a:r>
          </a:p>
          <a:p>
            <a:pPr algn="ctr"/>
            <a:r>
              <a:rPr lang="en-US" sz="2400" dirty="0" smtClean="0"/>
              <a:t>Date</a:t>
            </a: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15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spmcat50</dc:creator>
  <cp:lastModifiedBy>spmcat50</cp:lastModifiedBy>
  <cp:revision>3</cp:revision>
  <dcterms:created xsi:type="dcterms:W3CDTF">2016-12-02T16:38:11Z</dcterms:created>
  <dcterms:modified xsi:type="dcterms:W3CDTF">2016-12-03T00:29:53Z</dcterms:modified>
</cp:coreProperties>
</file>