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15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May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76890" y="6028421"/>
            <a:ext cx="3867110" cy="63937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Environmental Economics 2505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By Evan Mirzakandov Professor MacDonald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8842" y="2161260"/>
            <a:ext cx="6287549" cy="19978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9383" y="2489568"/>
            <a:ext cx="5530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Should the Process of Fracking Be Banned?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1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487" y="1467958"/>
            <a:ext cx="7503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If fracking is not allowed in most places so why not just ban it </a:t>
            </a:r>
            <a:r>
              <a:rPr lang="en-US" sz="6000" dirty="0" smtClean="0">
                <a:solidFill>
                  <a:srgbClr val="FF0000"/>
                </a:solidFill>
              </a:rPr>
              <a:t>everywhere?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4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8260" y="1742536"/>
            <a:ext cx="7315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Fracking is </a:t>
            </a:r>
            <a:r>
              <a:rPr lang="en-US" sz="4800" dirty="0" smtClean="0"/>
              <a:t>serious </a:t>
            </a:r>
            <a:r>
              <a:rPr lang="en-US" sz="4800" dirty="0" smtClean="0"/>
              <a:t>issue to our environment where it should be banned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7731" y="4344158"/>
            <a:ext cx="2755942" cy="20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6786" y="4784684"/>
            <a:ext cx="1041358" cy="161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450" y="4784684"/>
            <a:ext cx="1041358" cy="161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6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664" y="385590"/>
            <a:ext cx="576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What is fracking?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65" y="1747477"/>
            <a:ext cx="42092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racking </a:t>
            </a:r>
            <a:r>
              <a:rPr lang="en-US" sz="2800" dirty="0"/>
              <a:t>is when there is a drilling that is taking place into the earth.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high-pressure water mixture is impacted on a rock, which then releases off gas.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007" y="1308920"/>
            <a:ext cx="4744993" cy="5549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4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65" y="336805"/>
            <a:ext cx="904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What are the effects of fracking?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5947" y="1735728"/>
            <a:ext cx="4859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Releases chemicals into the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Pollutes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Ruins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Interferes with health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02183"/>
            <a:ext cx="9144000" cy="3155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765" y="1901215"/>
            <a:ext cx="1483351" cy="1507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1001" y="1901214"/>
            <a:ext cx="1507474" cy="15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5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4798" y="304800"/>
            <a:ext cx="5590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Fracking in Pennsylvania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79" y="1511780"/>
            <a:ext cx="2790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Many residents in Pennsylvania were affected from fracking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Their water was polluted with oil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Once a lighter was put near </a:t>
            </a:r>
            <a:r>
              <a:rPr lang="en-US" sz="2400" dirty="0" smtClean="0"/>
              <a:t>the </a:t>
            </a:r>
            <a:r>
              <a:rPr lang="en-US" sz="2400" dirty="0" smtClean="0"/>
              <a:t>water , it caught </a:t>
            </a:r>
            <a:r>
              <a:rPr lang="en-US" sz="2400" dirty="0" smtClean="0"/>
              <a:t>on fire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999" y="1365109"/>
            <a:ext cx="6322002" cy="549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4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What chemical comes from fracking that </a:t>
            </a:r>
            <a:r>
              <a:rPr lang="en-US" sz="4800" dirty="0" smtClean="0">
                <a:solidFill>
                  <a:srgbClr val="FF0000"/>
                </a:solidFill>
              </a:rPr>
              <a:t>is </a:t>
            </a:r>
            <a:r>
              <a:rPr lang="en-US" sz="4800" dirty="0" smtClean="0">
                <a:solidFill>
                  <a:srgbClr val="FF0000"/>
                </a:solidFill>
              </a:rPr>
              <a:t>harmful to the society?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3487" cy="1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5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" y="552091"/>
            <a:ext cx="3674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Methane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3338" y="3209026"/>
            <a:ext cx="450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</a:t>
            </a:r>
            <a:r>
              <a:rPr lang="en-US" sz="2800" dirty="0" smtClean="0">
                <a:solidFill>
                  <a:srgbClr val="FF0000"/>
                </a:solidFill>
              </a:rPr>
              <a:t>chemical </a:t>
            </a:r>
            <a:r>
              <a:rPr lang="en-US" sz="2800" dirty="0" smtClean="0">
                <a:solidFill>
                  <a:srgbClr val="FF0000"/>
                </a:solidFill>
              </a:rPr>
              <a:t>is the worst green house gas and can sicken anyone once in goes up into our </a:t>
            </a:r>
            <a:r>
              <a:rPr lang="en-US" sz="2800" dirty="0" smtClean="0">
                <a:solidFill>
                  <a:srgbClr val="FF0000"/>
                </a:solidFill>
              </a:rPr>
              <a:t>atmosphere.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3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Fracking is very </a:t>
            </a:r>
            <a:r>
              <a:rPr lang="en-US" sz="4400" dirty="0" smtClean="0">
                <a:solidFill>
                  <a:srgbClr val="FF0000"/>
                </a:solidFill>
              </a:rPr>
              <a:t>dangerous because it threatens our…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135" y="2565685"/>
            <a:ext cx="1335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Water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Land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Air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Health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98" y="1880558"/>
            <a:ext cx="2124090" cy="159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98" y="3933645"/>
            <a:ext cx="2124090" cy="159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3962" y="1880558"/>
            <a:ext cx="2124090" cy="159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3962" y="3933644"/>
            <a:ext cx="2124090" cy="159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536"/>
            <a:ext cx="9144000" cy="420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3245" y="241540"/>
            <a:ext cx="5311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Fracking strikes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245" y="5798018"/>
            <a:ext cx="7630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Many are going </a:t>
            </a:r>
            <a:r>
              <a:rPr lang="en-US" sz="2400" dirty="0" smtClean="0"/>
              <a:t>against </a:t>
            </a:r>
            <a:r>
              <a:rPr lang="en-US" sz="2400" dirty="0" smtClean="0"/>
              <a:t>fracking in New York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Governor </a:t>
            </a:r>
            <a:r>
              <a:rPr lang="en-US" sz="2400" dirty="0" smtClean="0"/>
              <a:t>Andrew </a:t>
            </a:r>
            <a:r>
              <a:rPr lang="en-US" sz="2400" smtClean="0"/>
              <a:t>Cuomo tried </a:t>
            </a:r>
            <a:r>
              <a:rPr lang="en-US" sz="2400" dirty="0" smtClean="0"/>
              <a:t>to ban it </a:t>
            </a:r>
            <a:r>
              <a:rPr lang="en-US" sz="2400" smtClean="0"/>
              <a:t>where he succeeded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0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683"/>
            <a:ext cx="5302595" cy="5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0355" y="253020"/>
            <a:ext cx="8076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Where is fracking banned?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6444" y="1268683"/>
            <a:ext cx="219938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Arkansas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California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Colorado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Louisiana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Maryland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Michigan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New Jersey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New York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North Carolina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North Dakota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Oklahoma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Pennsylvania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Texas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West </a:t>
            </a:r>
            <a:r>
              <a:rPr lang="en-US" sz="2400" dirty="0" err="1" smtClean="0"/>
              <a:t>Virgina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Wyoming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8018"/>
            <a:ext cx="1063487" cy="1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1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109</TotalTime>
  <Words>220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 Tie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the process of fracking be banned?</dc:title>
  <dc:creator>Madeline Raylman</dc:creator>
  <cp:lastModifiedBy>Sony Owner</cp:lastModifiedBy>
  <cp:revision>19</cp:revision>
  <dcterms:created xsi:type="dcterms:W3CDTF">2015-04-30T17:40:02Z</dcterms:created>
  <dcterms:modified xsi:type="dcterms:W3CDTF">2015-05-04T04:17:28Z</dcterms:modified>
</cp:coreProperties>
</file>