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6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3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50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1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96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21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1113-19D9-48A8-97B7-7172C7F4C98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E5F84F-9274-4522-84FF-9B70DB824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r>
              <a:rPr lang="en-US" dirty="0" smtClean="0">
                <a:solidFill>
                  <a:srgbClr val="FFFF00"/>
                </a:solidFill>
              </a:rPr>
              <a:t>Clean” and Efficient Public Transportation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55" y="4808591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Kapil Kanhai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Yik</a:t>
            </a:r>
            <a:r>
              <a:rPr lang="en-US" dirty="0" smtClean="0">
                <a:solidFill>
                  <a:srgbClr val="FFFF00"/>
                </a:solidFill>
              </a:rPr>
              <a:t> Ho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transportation helps with your health!</a:t>
            </a:r>
          </a:p>
          <a:p>
            <a:r>
              <a:rPr lang="en-US" dirty="0" smtClean="0"/>
              <a:t>Don’t drive? Then you walk to and from bus/train stations!</a:t>
            </a:r>
          </a:p>
          <a:p>
            <a:r>
              <a:rPr lang="en-US" dirty="0" smtClean="0"/>
              <a:t>Studies show that public transit riders lose 6.5lbs per year when compared to drivers!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5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Positively Affects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transportation does a great job of reducing our carbon footprint.</a:t>
            </a:r>
          </a:p>
          <a:p>
            <a:r>
              <a:rPr lang="en-US" dirty="0" smtClean="0"/>
              <a:t>Each year, </a:t>
            </a:r>
            <a:r>
              <a:rPr lang="en-US" dirty="0"/>
              <a:t>Public transportation </a:t>
            </a:r>
            <a:r>
              <a:rPr lang="en-US" dirty="0" smtClean="0"/>
              <a:t>reduces our nation’s carbon emissions by 37 million </a:t>
            </a:r>
            <a:r>
              <a:rPr lang="en-US" dirty="0"/>
              <a:t>metric </a:t>
            </a:r>
            <a:r>
              <a:rPr lang="en-US" dirty="0" smtClean="0"/>
              <a:t>tons.</a:t>
            </a:r>
            <a:endParaRPr lang="en-US" dirty="0"/>
          </a:p>
          <a:p>
            <a:r>
              <a:rPr lang="en-US" dirty="0" smtClean="0"/>
              <a:t>A  single person that switches to public transportation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educes their households carbon emissions by 10%.</a:t>
            </a:r>
          </a:p>
          <a:p>
            <a:pPr lvl="1"/>
            <a:r>
              <a:rPr lang="en-US" dirty="0" smtClean="0"/>
              <a:t>Reduces their </a:t>
            </a:r>
            <a:r>
              <a:rPr lang="en-US" b="1" dirty="0" smtClean="0"/>
              <a:t>annual</a:t>
            </a:r>
            <a:r>
              <a:rPr lang="en-US" dirty="0" smtClean="0"/>
              <a:t> emissions by 4800 pounds.</a:t>
            </a:r>
          </a:p>
          <a:p>
            <a:r>
              <a:rPr lang="en-US" dirty="0" smtClean="0"/>
              <a:t>Air quality improves when more people use public transportation.</a:t>
            </a:r>
          </a:p>
          <a:p>
            <a:pPr lvl="1"/>
            <a:r>
              <a:rPr lang="en-US" dirty="0" smtClean="0"/>
              <a:t>This can affect our health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7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Positively Affects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Vehicles used in public transportation are always improving to better the environment.</a:t>
            </a:r>
          </a:p>
          <a:p>
            <a:r>
              <a:rPr lang="en-US" dirty="0" smtClean="0"/>
              <a:t>Many vehicles are Hybrids, running on electric power.</a:t>
            </a:r>
          </a:p>
          <a:p>
            <a:r>
              <a:rPr lang="en-US" dirty="0" smtClean="0"/>
              <a:t>Transit systems are also constantly reducing the amount of their power that comes from burning of fossil fuels.</a:t>
            </a:r>
          </a:p>
          <a:p>
            <a:r>
              <a:rPr lang="en-US" dirty="0" smtClean="0"/>
              <a:t>Always improving ; From 2000 to 2009, there was a 200% increase in the amount of buses in America that ran on alternative fuels.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Transportation is always Evolving: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trains ran on steam engines, by burning coal. </a:t>
            </a:r>
          </a:p>
          <a:p>
            <a:r>
              <a:rPr lang="en-US" dirty="0" smtClean="0"/>
              <a:t>The first steam locomotive was made by Richard Trevithick, in 1802.</a:t>
            </a:r>
            <a:endParaRPr lang="en-US" dirty="0"/>
          </a:p>
        </p:txBody>
      </p:sp>
      <p:pic>
        <p:nvPicPr>
          <p:cNvPr id="1026" name="Picture 2" descr="http://www.locos-in-profile.co.uk/Early_Locomotives/Images/Trevithick_Coal-dale_Rep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3" y="2992628"/>
            <a:ext cx="5451809" cy="38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hawksflightstudio.com/yahoo_site_admin/assets/images/Steam_train_1.8617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" y="-354282"/>
            <a:ext cx="11424062" cy="76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39" y="33282"/>
            <a:ext cx="8915400" cy="3777622"/>
          </a:xfrm>
        </p:spPr>
        <p:txBody>
          <a:bodyPr/>
          <a:lstStyle/>
          <a:p>
            <a:r>
              <a:rPr lang="en-US" dirty="0" smtClean="0"/>
              <a:t>Then came the first electric trains</a:t>
            </a:r>
          </a:p>
          <a:p>
            <a:r>
              <a:rPr lang="en-US" dirty="0" smtClean="0"/>
              <a:t>First Electric locomotive was made by Robert Davidson, 1837.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transporttrust.com/tt_images_4/1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809"/>
            <a:ext cx="11387070" cy="60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5876" y="117478"/>
            <a:ext cx="509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Electric trains didn’t become widespread</a:t>
            </a:r>
            <a:br>
              <a:rPr lang="en-US" dirty="0" smtClean="0"/>
            </a:br>
            <a:r>
              <a:rPr lang="en-US" dirty="0" smtClean="0"/>
              <a:t>in NYC until 1904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Transportation is always Evolving</a:t>
            </a:r>
            <a:r>
              <a:rPr lang="en-US" dirty="0" smtClean="0"/>
              <a:t>: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68" y="1905000"/>
            <a:ext cx="8915400" cy="3777622"/>
          </a:xfrm>
        </p:spPr>
        <p:txBody>
          <a:bodyPr/>
          <a:lstStyle/>
          <a:p>
            <a:pPr marL="685800" lvl="1"/>
            <a:r>
              <a:rPr lang="en-US" dirty="0" smtClean="0"/>
              <a:t>NYC Transit Museum</a:t>
            </a:r>
          </a:p>
        </p:txBody>
      </p:sp>
      <p:pic>
        <p:nvPicPr>
          <p:cNvPr id="4100" name="Picture 4" descr="http://static.mommypoppins.com/styles/gallery/s3/entrance.jpg?itok=Zv1W9l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68" y="2243417"/>
            <a:ext cx="7382851" cy="55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sc.org/wp-content/uploads/2012/10/transi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3" y="0"/>
            <a:ext cx="9943587" cy="70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NYC Transit Museum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/>
            <a:r>
              <a:rPr lang="en-US" dirty="0"/>
              <a:t>We visited the NYC Transit Museum</a:t>
            </a:r>
          </a:p>
          <a:p>
            <a:pPr marL="685800" lvl="1"/>
            <a:r>
              <a:rPr lang="en-US" dirty="0"/>
              <a:t>Trains today still get a majority of their electricity from burning of coal. </a:t>
            </a:r>
          </a:p>
          <a:p>
            <a:pPr marL="1085850" lvl="2"/>
            <a:r>
              <a:rPr lang="en-US" dirty="0"/>
              <a:t>However, that amount is lower now than it was several years ago.</a:t>
            </a:r>
          </a:p>
          <a:p>
            <a:pPr marL="685800" lvl="1"/>
            <a:r>
              <a:rPr lang="en-US" dirty="0"/>
              <a:t>NYC Subway system is always increasing its renewable energy usage</a:t>
            </a:r>
          </a:p>
          <a:p>
            <a:pPr marL="685800" lvl="1"/>
            <a:r>
              <a:rPr lang="en-US" dirty="0"/>
              <a:t> Uses Wind Turbines, Hydropower, and Solar power to help do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lsc.org/wp-content/uploads/2012/10/transit-3.jpg?bab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9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transportation is </a:t>
            </a:r>
            <a:r>
              <a:rPr lang="en-US" dirty="0" smtClean="0"/>
              <a:t>efficient, and saves money</a:t>
            </a:r>
          </a:p>
          <a:p>
            <a:r>
              <a:rPr lang="en-US" dirty="0"/>
              <a:t>P</a:t>
            </a:r>
            <a:r>
              <a:rPr lang="en-US" dirty="0" smtClean="0"/>
              <a:t>ublic transportation is great for environment and  </a:t>
            </a:r>
            <a:r>
              <a:rPr lang="en-US" dirty="0"/>
              <a:t>reduces our carbon footprint.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ublic transportation drives </a:t>
            </a:r>
            <a:r>
              <a:rPr lang="en-US" dirty="0"/>
              <a:t>the </a:t>
            </a:r>
            <a:r>
              <a:rPr lang="en-US" dirty="0" smtClean="0"/>
              <a:t>economy</a:t>
            </a:r>
          </a:p>
          <a:p>
            <a:r>
              <a:rPr lang="en-US" dirty="0" smtClean="0"/>
              <a:t>Public transportation is always evolving and improving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26" y="258531"/>
            <a:ext cx="8911687" cy="1280890"/>
          </a:xfrm>
        </p:spPr>
        <p:txBody>
          <a:bodyPr/>
          <a:lstStyle/>
          <a:p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lsc.org/wp-content/uploads/2011/11/Jacobs.jpg?bab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1268449"/>
            <a:ext cx="10701110" cy="55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transportation creates jobs</a:t>
            </a:r>
          </a:p>
          <a:p>
            <a:pPr lvl="1"/>
            <a:r>
              <a:rPr lang="en-US" dirty="0" smtClean="0"/>
              <a:t>For every 1.25billion invested into transit infrastructure, 35000 jobs are supported.</a:t>
            </a:r>
          </a:p>
          <a:p>
            <a:pPr lvl="2"/>
            <a:r>
              <a:rPr lang="en-US" dirty="0" smtClean="0"/>
              <a:t>These jobs create added business which leads to an increase in the GDP.</a:t>
            </a:r>
          </a:p>
          <a:p>
            <a:pPr lvl="1"/>
            <a:r>
              <a:rPr lang="en-US" dirty="0" smtClean="0"/>
              <a:t>Business sales also increase with more public transportation investment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</p:txBody>
      </p:sp>
      <p:pic>
        <p:nvPicPr>
          <p:cNvPr id="7170" name="Picture 2" descr="http://web.mta.info/nyct/service/fastrack/images/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1" y="3688583"/>
            <a:ext cx="5362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MTA introduces the an all-electric, zero-emission electric bus in 2013. This 40-foot bus can travel 150 miles before its three batteries need to recharged. </a:t>
            </a:r>
          </a:p>
          <a:p>
            <a:r>
              <a:rPr lang="en-US" dirty="0" smtClean="0"/>
              <a:t>The price for a electric zero emission bus is about $800,000.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31" y="3150388"/>
            <a:ext cx="5108327" cy="34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1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MTA and New York Power Authority just finish a three year project at the Grand Central Terminal. The project consists of installing cooling towers, new temperature control, and other upgrades.  Greenhouse gas emission will by approximately 11,200 tons a year.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18" y="3351772"/>
            <a:ext cx="4467225" cy="30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159" y="2429159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Transportation;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</a:p>
          <a:p>
            <a:r>
              <a:rPr lang="en-US" dirty="0" smtClean="0"/>
              <a:t>Subways</a:t>
            </a:r>
          </a:p>
          <a:p>
            <a:r>
              <a:rPr lang="en-US" dirty="0" smtClean="0"/>
              <a:t>Trains</a:t>
            </a:r>
          </a:p>
          <a:p>
            <a:r>
              <a:rPr lang="en-US" dirty="0" smtClean="0"/>
              <a:t>Streetcars</a:t>
            </a:r>
          </a:p>
          <a:p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That charge a set fare, run on fixed routes, and are open for use to the general public.</a:t>
            </a:r>
          </a:p>
        </p:txBody>
      </p:sp>
    </p:spTree>
    <p:extLst>
      <p:ext uri="{BB962C8B-B14F-4D97-AF65-F5344CB8AC3E}">
        <p14:creationId xmlns:p14="http://schemas.microsoft.com/office/powerpoint/2010/main" val="40071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transportation immensely reduces congestion.</a:t>
            </a:r>
          </a:p>
          <a:p>
            <a:pPr lvl="1"/>
            <a:r>
              <a:rPr lang="en-US" dirty="0"/>
              <a:t>A 2011 study has also shown that public transportation has </a:t>
            </a:r>
            <a:r>
              <a:rPr lang="en-US" dirty="0" smtClean="0"/>
              <a:t>saved 541 </a:t>
            </a:r>
            <a:r>
              <a:rPr lang="en-US" dirty="0"/>
              <a:t>million hours </a:t>
            </a:r>
            <a:r>
              <a:rPr lang="en-US" dirty="0" smtClean="0"/>
              <a:t>in commute times.</a:t>
            </a:r>
          </a:p>
          <a:p>
            <a:r>
              <a:rPr lang="en-US" dirty="0" smtClean="0"/>
              <a:t>Public transportation takes groups of people would otherwise be traveling separately, and puts them into a more efficiently used space.</a:t>
            </a:r>
          </a:p>
          <a:p>
            <a:r>
              <a:rPr lang="en-US" dirty="0" smtClean="0"/>
              <a:t>Most cars carry a single person</a:t>
            </a:r>
          </a:p>
          <a:p>
            <a:r>
              <a:rPr lang="en-US" dirty="0" smtClean="0"/>
              <a:t>That person consumes space, and fuel</a:t>
            </a:r>
          </a:p>
          <a:p>
            <a:r>
              <a:rPr lang="en-US" dirty="0" smtClean="0"/>
              <a:t>A bus can carry many times for people that a car can, and use much less fuel PER PASSENGER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040" y="356096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Group of 80 commuters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28" y="1264555"/>
            <a:ext cx="7093713" cy="54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697" y="659736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Remove them from their vehicles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81" y="1300181"/>
            <a:ext cx="6585921" cy="52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065" y="413322"/>
            <a:ext cx="8911687" cy="1280890"/>
          </a:xfrm>
        </p:spPr>
        <p:txBody>
          <a:bodyPr/>
          <a:lstStyle/>
          <a:p>
            <a:r>
              <a:rPr lang="en-US" dirty="0" smtClean="0"/>
              <a:t>Remove wasted 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32" y="1694212"/>
            <a:ext cx="6361070" cy="50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450" y="488186"/>
            <a:ext cx="8911687" cy="1280890"/>
          </a:xfrm>
        </p:spPr>
        <p:txBody>
          <a:bodyPr/>
          <a:lstStyle/>
          <a:p>
            <a:r>
              <a:rPr lang="en-US" dirty="0" smtClean="0"/>
              <a:t>Enclose them in public transportation!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378413"/>
            <a:ext cx="7045915" cy="54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790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 transportation saves money!</a:t>
            </a:r>
          </a:p>
          <a:p>
            <a:pPr lvl="1"/>
            <a:r>
              <a:rPr lang="en-US" dirty="0"/>
              <a:t>According to the American Public Transportation Association(APTA):</a:t>
            </a:r>
          </a:p>
          <a:p>
            <a:pPr lvl="1"/>
            <a:r>
              <a:rPr lang="en-US" dirty="0"/>
              <a:t>Public transportation reduces annually gasoline usage by 4.2 BILLION gallons</a:t>
            </a:r>
          </a:p>
          <a:p>
            <a:pPr lvl="2"/>
            <a:r>
              <a:rPr lang="en-US" dirty="0"/>
              <a:t>Approximately 11 million </a:t>
            </a:r>
            <a:r>
              <a:rPr lang="en-US" dirty="0" smtClean="0"/>
              <a:t>gallons </a:t>
            </a:r>
            <a:r>
              <a:rPr lang="en-US" dirty="0"/>
              <a:t>a day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Public transportation using households save about $8000 annually.</a:t>
            </a:r>
          </a:p>
          <a:p>
            <a:pPr lvl="2"/>
            <a:r>
              <a:rPr lang="en-US" dirty="0" smtClean="0"/>
              <a:t>Not this this amount will increase as gas prices increase.</a:t>
            </a:r>
          </a:p>
          <a:p>
            <a:r>
              <a:rPr lang="en-US" dirty="0" smtClean="0"/>
              <a:t>Don’t drive? Don’t need to buy gas!</a:t>
            </a:r>
          </a:p>
          <a:p>
            <a:r>
              <a:rPr lang="en-US" dirty="0" smtClean="0"/>
              <a:t>Don’t drive? Don’t need to pay insurance!</a:t>
            </a:r>
          </a:p>
          <a:p>
            <a:r>
              <a:rPr lang="en-US" dirty="0" smtClean="0"/>
              <a:t>Don’t drive? Don’t need to pay yearly safety inspection fees!</a:t>
            </a:r>
          </a:p>
          <a:p>
            <a:r>
              <a:rPr lang="en-US" dirty="0" smtClean="0"/>
              <a:t>Don’t drive? Don’t need to maintain car!</a:t>
            </a:r>
          </a:p>
          <a:p>
            <a:r>
              <a:rPr lang="en-US" dirty="0" smtClean="0"/>
              <a:t>A 2011 study has also shown that public transportation has saved </a:t>
            </a:r>
            <a:r>
              <a:rPr lang="en-US" dirty="0" err="1"/>
              <a:t>saved</a:t>
            </a:r>
            <a:r>
              <a:rPr lang="en-US" dirty="0"/>
              <a:t> 865 million hours in travel time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2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716</Words>
  <Application>Microsoft Office PowerPoint</Application>
  <PresentationFormat>Widescreen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“Clean” and Efficient Public Transportation</vt:lpstr>
      <vt:lpstr>Overview</vt:lpstr>
      <vt:lpstr>Public Transportation; What is it?</vt:lpstr>
      <vt:lpstr>Efficient</vt:lpstr>
      <vt:lpstr>Group of 80 commuters</vt:lpstr>
      <vt:lpstr>Remove them from their vehicles</vt:lpstr>
      <vt:lpstr>Remove wasted space</vt:lpstr>
      <vt:lpstr>Enclose them in public transportation!</vt:lpstr>
      <vt:lpstr>Efficiency Continued</vt:lpstr>
      <vt:lpstr>Efficiency Continued</vt:lpstr>
      <vt:lpstr>Positively Affects Environment</vt:lpstr>
      <vt:lpstr>Positively Affects Environment</vt:lpstr>
      <vt:lpstr>Public Transportation is always Evolving: Then</vt:lpstr>
      <vt:lpstr>PowerPoint Presentation</vt:lpstr>
      <vt:lpstr>PowerPoint Presentation</vt:lpstr>
      <vt:lpstr>Public Transportation is always Evolving: Now</vt:lpstr>
      <vt:lpstr>PowerPoint Presentation</vt:lpstr>
      <vt:lpstr>NYC Transit Museum</vt:lpstr>
      <vt:lpstr>PowerPoint Presentation</vt:lpstr>
      <vt:lpstr>Generator</vt:lpstr>
      <vt:lpstr>Drives Economy</vt:lpstr>
      <vt:lpstr>Improvements</vt:lpstr>
      <vt:lpstr>More Improvements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“Clean” and Efficient Public Transportation</dc:title>
  <dc:creator>Kapil Kanhai</dc:creator>
  <cp:lastModifiedBy>Faculty</cp:lastModifiedBy>
  <cp:revision>17</cp:revision>
  <dcterms:created xsi:type="dcterms:W3CDTF">2015-05-04T04:58:01Z</dcterms:created>
  <dcterms:modified xsi:type="dcterms:W3CDTF">2015-05-04T18:20:55Z</dcterms:modified>
</cp:coreProperties>
</file>