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6" r:id="rId8"/>
    <p:sldId id="267" r:id="rId9"/>
    <p:sldId id="264" r:id="rId10"/>
    <p:sldId id="261" r:id="rId11"/>
    <p:sldId id="268" r:id="rId12"/>
    <p:sldId id="263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CDE31E-D838-47C1-A31E-13C6B6907074}" type="datetimeFigureOut">
              <a:rPr lang="en-CA" smtClean="0"/>
              <a:pPr/>
              <a:t>02/12/2015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9F735D-A272-475F-8A91-050556C8E64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stainableelectronic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Environmental Impact of Computer Technology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By Stefan </a:t>
            </a:r>
            <a:r>
              <a:rPr lang="en-CA" dirty="0" err="1" smtClean="0"/>
              <a:t>Falciglia</a:t>
            </a:r>
            <a:r>
              <a:rPr lang="en-CA" dirty="0" smtClean="0"/>
              <a:t> &amp; Sabin </a:t>
            </a:r>
            <a:r>
              <a:rPr lang="en-CA" dirty="0" err="1" smtClean="0"/>
              <a:t>Visan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r>
              <a:rPr lang="en-CA" dirty="0" err="1" smtClean="0"/>
              <a:t>Gawanus</a:t>
            </a:r>
            <a:r>
              <a:rPr lang="en-CA" dirty="0" smtClean="0"/>
              <a:t> E-Waste Warehouse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/>
          <a:lstStyle/>
          <a:p>
            <a:r>
              <a:rPr lang="en-US" dirty="0" smtClean="0"/>
              <a:t>Sorts electronics in different categories</a:t>
            </a:r>
          </a:p>
          <a:p>
            <a:r>
              <a:rPr lang="en-US" dirty="0" smtClean="0"/>
              <a:t>Fixes electronics that can be fixed</a:t>
            </a:r>
          </a:p>
          <a:p>
            <a:r>
              <a:rPr lang="en-US" dirty="0" err="1" smtClean="0"/>
              <a:t>Ceran</a:t>
            </a:r>
            <a:r>
              <a:rPr lang="en-US" dirty="0" smtClean="0"/>
              <a:t> wraps the rest to be shipped to an off site recycling center like Sims Municipal Recycling Plants</a:t>
            </a:r>
          </a:p>
          <a:p>
            <a:r>
              <a:rPr lang="en-US" dirty="0" smtClean="0"/>
              <a:t>Re-Sells fixed electronics of value</a:t>
            </a:r>
            <a:endParaRPr lang="en-US" dirty="0"/>
          </a:p>
        </p:txBody>
      </p:sp>
      <p:pic>
        <p:nvPicPr>
          <p:cNvPr id="4098" name="Picture 2" descr="C:\Users\Sabin\Desktop\Environment\IMG_20151201_120633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852936"/>
            <a:ext cx="1683473" cy="2996952"/>
          </a:xfrm>
          <a:prstGeom prst="rect">
            <a:avLst/>
          </a:prstGeom>
          <a:noFill/>
        </p:spPr>
      </p:pic>
      <p:pic>
        <p:nvPicPr>
          <p:cNvPr id="4099" name="Picture 3" descr="C:\Users\Sabin\Desktop\Environment\IMG_20151201_121219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3035773" cy="1705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/>
          <a:lstStyle/>
          <a:p>
            <a:r>
              <a:rPr lang="en-CA" dirty="0" err="1" smtClean="0"/>
              <a:t>Gawanus</a:t>
            </a:r>
            <a:r>
              <a:rPr lang="en-CA" dirty="0" smtClean="0"/>
              <a:t> E-Waste Warehouse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C:\Users\Sabin\Desktop\Environment\IMG_20151201_121232431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558135" cy="1998705"/>
          </a:xfrm>
          <a:prstGeom prst="rect">
            <a:avLst/>
          </a:prstGeom>
          <a:noFill/>
        </p:spPr>
      </p:pic>
      <p:pic>
        <p:nvPicPr>
          <p:cNvPr id="5123" name="Picture 3" descr="C:\Users\Sabin\Desktop\Environment\IMG_20151201_120430976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04256" cy="4102083"/>
          </a:xfrm>
          <a:prstGeom prst="rect">
            <a:avLst/>
          </a:prstGeom>
          <a:noFill/>
        </p:spPr>
      </p:pic>
      <p:pic>
        <p:nvPicPr>
          <p:cNvPr id="5124" name="Picture 4" descr="C:\Users\Sabin\Desktop\Environment\IMG_20151201_121147730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48680"/>
            <a:ext cx="2302232" cy="4098479"/>
          </a:xfrm>
          <a:prstGeom prst="rect">
            <a:avLst/>
          </a:prstGeom>
          <a:noFill/>
        </p:spPr>
      </p:pic>
      <p:pic>
        <p:nvPicPr>
          <p:cNvPr id="5125" name="Picture 5" descr="C:\Users\Sabin\Desktop\Environment\IMG_20151201_121153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08920"/>
            <a:ext cx="3528392" cy="1981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en-CA" dirty="0" smtClean="0"/>
              <a:t>John A. Mendoza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en-CA" dirty="0" smtClean="0"/>
              <a:t>“Green” Practices</a:t>
            </a:r>
          </a:p>
          <a:p>
            <a:r>
              <a:rPr lang="en-CA" dirty="0" smtClean="0"/>
              <a:t>Re-selling &amp; Recycling Old Computers</a:t>
            </a:r>
          </a:p>
          <a:p>
            <a:r>
              <a:rPr lang="en-CA" dirty="0" smtClean="0"/>
              <a:t>Energy Star &amp; Office Renovations</a:t>
            </a:r>
          </a:p>
          <a:p>
            <a:r>
              <a:rPr lang="en-CA" dirty="0" smtClean="0"/>
              <a:t>Green Server Farms</a:t>
            </a:r>
          </a:p>
          <a:p>
            <a:endParaRPr lang="en-CA" dirty="0"/>
          </a:p>
        </p:txBody>
      </p:sp>
      <p:pic>
        <p:nvPicPr>
          <p:cNvPr id="8194" name="Picture 2" descr="C:\Users\Sabin\Desktop\Environment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6"/>
            <a:ext cx="2228230" cy="13504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New York City College of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en-CA" dirty="0" smtClean="0"/>
              <a:t>Ways to improve City Tech</a:t>
            </a:r>
          </a:p>
        </p:txBody>
      </p:sp>
      <p:pic>
        <p:nvPicPr>
          <p:cNvPr id="7170" name="Picture 2" descr="C:\Users\Sabin\Desktop\Environment\City 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685925" cy="2152650"/>
          </a:xfrm>
          <a:prstGeom prst="rect">
            <a:avLst/>
          </a:prstGeom>
          <a:noFill/>
        </p:spPr>
      </p:pic>
      <p:pic>
        <p:nvPicPr>
          <p:cNvPr id="7171" name="Picture 3" descr="C:\Users\Sabin\Desktop\Environment\University of Guel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140968"/>
            <a:ext cx="1914525" cy="2076450"/>
          </a:xfrm>
          <a:prstGeom prst="rect">
            <a:avLst/>
          </a:prstGeom>
          <a:noFill/>
        </p:spPr>
      </p:pic>
      <p:pic>
        <p:nvPicPr>
          <p:cNvPr id="7172" name="Picture 4" descr="C:\Users\Sabin\Desktop\Environment\CUNY-New-York-College-of-Techn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2816338" cy="1875681"/>
          </a:xfrm>
          <a:prstGeom prst="rect">
            <a:avLst/>
          </a:prstGeom>
          <a:noFill/>
        </p:spPr>
      </p:pic>
      <p:pic>
        <p:nvPicPr>
          <p:cNvPr id="7173" name="Picture 5" descr="C:\Users\Sabin\Desktop\Environment\Uof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20888"/>
            <a:ext cx="2891025" cy="1858516"/>
          </a:xfrm>
          <a:prstGeom prst="rect">
            <a:avLst/>
          </a:prstGeom>
          <a:noFill/>
        </p:spPr>
      </p:pic>
      <p:pic>
        <p:nvPicPr>
          <p:cNvPr id="7174" name="Picture 6" descr="C:\Users\Sabin\Desktop\Environment\college-photo_8093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365104"/>
            <a:ext cx="2263261" cy="1507332"/>
          </a:xfrm>
          <a:prstGeom prst="rect">
            <a:avLst/>
          </a:prstGeom>
          <a:noFill/>
        </p:spPr>
      </p:pic>
      <p:pic>
        <p:nvPicPr>
          <p:cNvPr id="7175" name="Picture 7" descr="C:\Users\Sabin\Desktop\Environment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365104"/>
            <a:ext cx="2569468" cy="14389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183880" cy="1051560"/>
          </a:xfrm>
        </p:spPr>
        <p:txBody>
          <a:bodyPr/>
          <a:lstStyle/>
          <a:p>
            <a:pPr algn="ctr"/>
            <a:r>
              <a:rPr lang="en-CA" dirty="0" smtClean="0"/>
              <a:t>THE END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en-CA" dirty="0" smtClean="0"/>
              <a:t>Energy Star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r>
              <a:rPr lang="en-CA" dirty="0" smtClean="0"/>
              <a:t>Energy Saving Techniques</a:t>
            </a:r>
          </a:p>
          <a:p>
            <a:r>
              <a:rPr lang="en-CA" dirty="0" smtClean="0"/>
              <a:t>20-30% Less Energy</a:t>
            </a:r>
          </a:p>
          <a:p>
            <a:r>
              <a:rPr lang="en-CA" dirty="0" smtClean="0"/>
              <a:t>Required By Law</a:t>
            </a:r>
          </a:p>
          <a:p>
            <a:r>
              <a:rPr lang="en-CA" dirty="0" smtClean="0"/>
              <a:t>Outside Computer Industry</a:t>
            </a:r>
          </a:p>
          <a:p>
            <a:endParaRPr lang="en-CA" dirty="0"/>
          </a:p>
        </p:txBody>
      </p:sp>
      <p:pic>
        <p:nvPicPr>
          <p:cNvPr id="1026" name="Picture 2" descr="C:\Users\Sabin\Desktop\Environment\energy st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943225" cy="1552575"/>
          </a:xfrm>
          <a:prstGeom prst="rect">
            <a:avLst/>
          </a:prstGeom>
          <a:noFill/>
        </p:spPr>
      </p:pic>
      <p:pic>
        <p:nvPicPr>
          <p:cNvPr id="1027" name="Picture 3" descr="C:\Users\Sabin\Desktop\Environment\energy 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2487514" cy="2549702"/>
          </a:xfrm>
          <a:prstGeom prst="rect">
            <a:avLst/>
          </a:prstGeom>
          <a:noFill/>
        </p:spPr>
      </p:pic>
      <p:pic>
        <p:nvPicPr>
          <p:cNvPr id="1028" name="Picture 4" descr="C:\Users\Sabin\Desktop\Environment\energy star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4483257" cy="1921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en-CA" dirty="0" smtClean="0"/>
              <a:t>Environmental Degradation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en-CA" dirty="0" smtClean="0"/>
              <a:t>Old technology in Landfills</a:t>
            </a:r>
          </a:p>
          <a:p>
            <a:r>
              <a:rPr lang="en-CA" dirty="0" smtClean="0"/>
              <a:t>Toxic Materials</a:t>
            </a:r>
          </a:p>
          <a:p>
            <a:r>
              <a:rPr lang="en-CA" dirty="0" smtClean="0"/>
              <a:t>Pollutes Air and Water</a:t>
            </a:r>
          </a:p>
          <a:p>
            <a:r>
              <a:rPr lang="en-CA" dirty="0" smtClean="0"/>
              <a:t>Required By Law</a:t>
            </a:r>
          </a:p>
          <a:p>
            <a:endParaRPr lang="en-CA" dirty="0"/>
          </a:p>
        </p:txBody>
      </p:sp>
      <p:pic>
        <p:nvPicPr>
          <p:cNvPr id="2050" name="Picture 2" descr="C:\Users\Sabin\Desktop\Environment\LAndf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3792421" cy="2844316"/>
          </a:xfrm>
          <a:prstGeom prst="rect">
            <a:avLst/>
          </a:prstGeom>
          <a:noFill/>
        </p:spPr>
      </p:pic>
      <p:pic>
        <p:nvPicPr>
          <p:cNvPr id="2051" name="Picture 3" descr="C:\Users\Sabin\Desktop\Environment\Cirquitbo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3024336" cy="2259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>
            <a:normAutofit/>
          </a:bodyPr>
          <a:lstStyle/>
          <a:p>
            <a:r>
              <a:rPr lang="en-CA" dirty="0"/>
              <a:t>Electronic Waste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183880" cy="4187952"/>
          </a:xfrm>
        </p:spPr>
        <p:txBody>
          <a:bodyPr/>
          <a:lstStyle/>
          <a:p>
            <a:pPr lvl="0">
              <a:buClr>
                <a:srgbClr val="F07F09"/>
              </a:buClr>
              <a:buNone/>
            </a:pPr>
            <a:r>
              <a:rPr lang="en-CA" sz="1800" dirty="0">
                <a:solidFill>
                  <a:prstClr val="black"/>
                </a:solidFill>
              </a:rPr>
              <a:t>What </a:t>
            </a:r>
            <a:r>
              <a:rPr lang="en-CA" sz="1800" dirty="0" smtClean="0">
                <a:solidFill>
                  <a:prstClr val="black"/>
                </a:solidFill>
              </a:rPr>
              <a:t>cannot be recycled at these facilities?</a:t>
            </a:r>
            <a:endParaRPr lang="en-CA" sz="1800" dirty="0">
              <a:solidFill>
                <a:prstClr val="black"/>
              </a:solidFill>
            </a:endParaRPr>
          </a:p>
          <a:p>
            <a:pPr lvl="0">
              <a:buClr>
                <a:srgbClr val="F07F09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Microwaves</a:t>
            </a:r>
          </a:p>
          <a:p>
            <a:pPr lvl="0">
              <a:buClr>
                <a:srgbClr val="F07F09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Refrigerators</a:t>
            </a:r>
          </a:p>
          <a:p>
            <a:pPr lvl="0">
              <a:buClr>
                <a:srgbClr val="F07F09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Clothes washers &amp; dryers</a:t>
            </a:r>
          </a:p>
          <a:p>
            <a:pPr lvl="0">
              <a:buClr>
                <a:srgbClr val="F07F09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Air Conditioners</a:t>
            </a:r>
          </a:p>
          <a:p>
            <a:pPr lvl="0">
              <a:buClr>
                <a:srgbClr val="F07F09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Smoke detectors &amp; carbon </a:t>
            </a:r>
            <a:r>
              <a:rPr lang="en-CA" sz="1800" dirty="0">
                <a:solidFill>
                  <a:prstClr val="black"/>
                </a:solidFill>
              </a:rPr>
              <a:t>m</a:t>
            </a:r>
            <a:r>
              <a:rPr lang="en-CA" sz="1800" dirty="0" smtClean="0">
                <a:solidFill>
                  <a:prstClr val="black"/>
                </a:solidFill>
              </a:rPr>
              <a:t>onoxide detectors</a:t>
            </a:r>
          </a:p>
          <a:p>
            <a:pPr lvl="0">
              <a:buClr>
                <a:srgbClr val="F07F09"/>
              </a:buClr>
            </a:pPr>
            <a:r>
              <a:rPr lang="en-CA" sz="1800" dirty="0" smtClean="0">
                <a:solidFill>
                  <a:prstClr val="black"/>
                </a:solidFill>
              </a:rPr>
              <a:t>Large scale servers</a:t>
            </a:r>
          </a:p>
          <a:p>
            <a:pPr lvl="0">
              <a:buClr>
                <a:srgbClr val="F07F09"/>
              </a:buClr>
            </a:pPr>
            <a:endParaRPr lang="en-CA" sz="1800" dirty="0">
              <a:solidFill>
                <a:prstClr val="black"/>
              </a:solidFill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en-CA" sz="1800" dirty="0" smtClean="0">
                <a:solidFill>
                  <a:prstClr val="black"/>
                </a:solidFill>
              </a:rPr>
              <a:t>Note: The NYS Electronic Equipment Recycling and Reuse Act requires manufacturers to provide free and convenient recycling of electronic waste to most consumers in the state. </a:t>
            </a:r>
          </a:p>
        </p:txBody>
      </p:sp>
      <p:pic>
        <p:nvPicPr>
          <p:cNvPr id="6146" name="Picture 2" descr="C:\Users\Sabin\Desktop\Environment\IMG_20151201_121205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12776"/>
            <a:ext cx="1635487" cy="2911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684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en-CA" dirty="0" smtClean="0"/>
              <a:t>Electronic Waste Recycling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dirty="0" smtClean="0"/>
              <a:t>What can we recycle?</a:t>
            </a:r>
          </a:p>
          <a:p>
            <a:r>
              <a:rPr lang="en-CA" dirty="0" smtClean="0"/>
              <a:t>Computers</a:t>
            </a:r>
          </a:p>
          <a:p>
            <a:r>
              <a:rPr lang="en-CA" dirty="0" smtClean="0"/>
              <a:t>Monitors</a:t>
            </a:r>
          </a:p>
          <a:p>
            <a:r>
              <a:rPr lang="en-CA" dirty="0" smtClean="0"/>
              <a:t>Printers, Scanners, Fax Machines, etc.</a:t>
            </a:r>
          </a:p>
          <a:p>
            <a:r>
              <a:rPr lang="en-CA" dirty="0" smtClean="0"/>
              <a:t>Network Devices</a:t>
            </a:r>
          </a:p>
          <a:p>
            <a:r>
              <a:rPr lang="en-CA" dirty="0" smtClean="0"/>
              <a:t>Peripherals</a:t>
            </a:r>
          </a:p>
          <a:p>
            <a:r>
              <a:rPr lang="en-CA" dirty="0" smtClean="0"/>
              <a:t>Tablets, e-readers</a:t>
            </a:r>
          </a:p>
          <a:p>
            <a:r>
              <a:rPr lang="en-CA" dirty="0" smtClean="0"/>
              <a:t>Components</a:t>
            </a:r>
          </a:p>
          <a:p>
            <a:r>
              <a:rPr lang="en-CA" dirty="0" smtClean="0"/>
              <a:t>TV, VCRs, DVDs</a:t>
            </a:r>
          </a:p>
          <a:p>
            <a:r>
              <a:rPr lang="en-CA" dirty="0" smtClean="0"/>
              <a:t>Digital Converter Boxes</a:t>
            </a:r>
          </a:p>
          <a:p>
            <a:r>
              <a:rPr lang="en-CA" dirty="0" smtClean="0"/>
              <a:t>Audio-Visual Equipment</a:t>
            </a:r>
          </a:p>
          <a:p>
            <a:r>
              <a:rPr lang="en-CA" dirty="0" smtClean="0"/>
              <a:t>Video-Games</a:t>
            </a:r>
          </a:p>
          <a:p>
            <a:r>
              <a:rPr lang="en-CA" dirty="0" smtClean="0"/>
              <a:t>Cell Phones</a:t>
            </a:r>
          </a:p>
          <a:p>
            <a:r>
              <a:rPr lang="en-CA" dirty="0" smtClean="0"/>
              <a:t>Telecommunication</a:t>
            </a:r>
          </a:p>
          <a:p>
            <a:r>
              <a:rPr lang="en-CA" dirty="0" smtClean="0"/>
              <a:t>Small </a:t>
            </a:r>
            <a:r>
              <a:rPr lang="en-CA" dirty="0"/>
              <a:t>scale servers</a:t>
            </a:r>
          </a:p>
          <a:p>
            <a:endParaRPr lang="en-CA" dirty="0"/>
          </a:p>
        </p:txBody>
      </p:sp>
      <p:pic>
        <p:nvPicPr>
          <p:cNvPr id="3074" name="Picture 2" descr="C:\Users\Sabin\Desktop\Environment\Cirquitboard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29000"/>
            <a:ext cx="3850640" cy="2306284"/>
          </a:xfrm>
          <a:prstGeom prst="rect">
            <a:avLst/>
          </a:prstGeom>
          <a:noFill/>
        </p:spPr>
      </p:pic>
      <p:pic>
        <p:nvPicPr>
          <p:cNvPr id="3075" name="Picture 3" descr="C:\Users\Sabin\Desktop\Environment\Computer-Recyc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1788790" cy="1788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Lower East Side Recycling Center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Sims Recycling Solutions is an </a:t>
            </a:r>
            <a:r>
              <a:rPr lang="en-US" dirty="0">
                <a:hlinkClick r:id="rId2"/>
              </a:rPr>
              <a:t>R2</a:t>
            </a:r>
            <a:r>
              <a:rPr lang="en-US" dirty="0"/>
              <a:t> certified recycler and the world’s largest recycler of e-waste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R2 standard requires </a:t>
            </a:r>
            <a:r>
              <a:rPr lang="en-US" dirty="0"/>
              <a:t>that recyclers process all of the collected material domestically and responsibly</a:t>
            </a:r>
            <a:r>
              <a:rPr lang="en-US" dirty="0" smtClean="0"/>
              <a:t>.</a:t>
            </a:r>
          </a:p>
          <a:p>
            <a:r>
              <a:rPr lang="en-US" dirty="0"/>
              <a:t>Sustainable Electronics Recycling International (SERI) is a non-profit organization dedicated to the responsible reuse, repair, and recycling of electronic products. 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83220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sustainableelectronics.org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Lower East Side Ecology Center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en-CA" dirty="0" smtClean="0"/>
              <a:t>Composting</a:t>
            </a:r>
          </a:p>
          <a:p>
            <a:r>
              <a:rPr lang="en-CA" dirty="0" smtClean="0"/>
              <a:t>Conservation of East River Park Promenade</a:t>
            </a:r>
          </a:p>
          <a:p>
            <a:r>
              <a:rPr lang="en-CA" dirty="0" smtClean="0"/>
              <a:t>In-Vessel Composting System</a:t>
            </a:r>
          </a:p>
          <a:p>
            <a:r>
              <a:rPr lang="en-CA" dirty="0" smtClean="0"/>
              <a:t>Green Roof </a:t>
            </a:r>
            <a:endParaRPr lang="en-CA" dirty="0"/>
          </a:p>
        </p:txBody>
      </p:sp>
      <p:pic>
        <p:nvPicPr>
          <p:cNvPr id="2050" name="Picture 2" descr="C:\Users\Sabin\Desktop\Environment\IMG_20151201_105701015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36912"/>
            <a:ext cx="1780993" cy="31705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Lower East Side Ecology Center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Sabin\Desktop\Environment\IMG_20151201_10585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699802" cy="2640012"/>
          </a:xfrm>
          <a:prstGeom prst="rect">
            <a:avLst/>
          </a:prstGeom>
          <a:noFill/>
        </p:spPr>
      </p:pic>
      <p:pic>
        <p:nvPicPr>
          <p:cNvPr id="3075" name="Picture 3" descr="C:\Users\Sabin\Desktop\Environment\IMG_20151201_105855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365716" cy="4211495"/>
          </a:xfrm>
          <a:prstGeom prst="rect">
            <a:avLst/>
          </a:prstGeom>
          <a:noFill/>
        </p:spPr>
      </p:pic>
      <p:pic>
        <p:nvPicPr>
          <p:cNvPr id="3076" name="Picture 4" descr="C:\Users\Sabin\Desktop\Environment\IMG_20151201_110441905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96752"/>
            <a:ext cx="2042080" cy="3635351"/>
          </a:xfrm>
          <a:prstGeom prst="rect">
            <a:avLst/>
          </a:prstGeom>
          <a:noFill/>
        </p:spPr>
      </p:pic>
      <p:pic>
        <p:nvPicPr>
          <p:cNvPr id="3078" name="Picture 6" descr="C:\Users\Sabin\Desktop\Environment\IMG_20151201_110526382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39" y="3188692"/>
            <a:ext cx="3774709" cy="21203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en-CA" dirty="0" smtClean="0"/>
              <a:t>Electronic Waste Recycling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en-CA" dirty="0" smtClean="0"/>
              <a:t>Process of Recycling</a:t>
            </a:r>
          </a:p>
          <a:p>
            <a:r>
              <a:rPr lang="en-CA" dirty="0" smtClean="0"/>
              <a:t>Materials Recycled</a:t>
            </a:r>
          </a:p>
          <a:p>
            <a:endParaRPr lang="en-CA" dirty="0" smtClean="0"/>
          </a:p>
        </p:txBody>
      </p:sp>
      <p:pic>
        <p:nvPicPr>
          <p:cNvPr id="4098" name="Picture 2" descr="C:\Users\Sabin\Desktop\Environment\Computer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960440" cy="1773332"/>
          </a:xfrm>
          <a:prstGeom prst="rect">
            <a:avLst/>
          </a:prstGeom>
          <a:noFill/>
        </p:spPr>
      </p:pic>
      <p:pic>
        <p:nvPicPr>
          <p:cNvPr id="4099" name="Picture 3" descr="C:\Users\Sabin\Desktop\Environment\Compu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354768" cy="2137023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11960" y="3573016"/>
            <a:ext cx="4591864" cy="2396136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CA" sz="2800" dirty="0" smtClean="0"/>
              <a:t>Hazardous Chemicals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CA" sz="2800" dirty="0" smtClean="0"/>
              <a:t>Lead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CA" sz="2800" dirty="0" smtClean="0"/>
              <a:t>Mercury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Cadmium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CA" sz="2800" dirty="0" smtClean="0"/>
              <a:t>Phosphors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Flame</a:t>
            </a:r>
            <a:r>
              <a:rPr kumimoji="0" lang="en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Retardants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</TotalTime>
  <Words>266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Environmental Impact of Computer Technology </vt:lpstr>
      <vt:lpstr>Energy Star </vt:lpstr>
      <vt:lpstr>Environmental Degradation</vt:lpstr>
      <vt:lpstr>Electronic Waste Recycling</vt:lpstr>
      <vt:lpstr>Electronic Waste Recycling</vt:lpstr>
      <vt:lpstr>Lower East Side Recycling Center</vt:lpstr>
      <vt:lpstr>Lower East Side Ecology Center</vt:lpstr>
      <vt:lpstr>Lower East Side Ecology Center</vt:lpstr>
      <vt:lpstr>Electronic Waste Recycling</vt:lpstr>
      <vt:lpstr>Gawanus E-Waste Warehouse</vt:lpstr>
      <vt:lpstr>Gawanus E-Waste Warehouse</vt:lpstr>
      <vt:lpstr>John A. Mendoza</vt:lpstr>
      <vt:lpstr>New York City College of Technology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Sabin</dc:creator>
  <cp:lastModifiedBy>Entertainment Technology</cp:lastModifiedBy>
  <cp:revision>25</cp:revision>
  <dcterms:created xsi:type="dcterms:W3CDTF">2015-11-30T13:29:21Z</dcterms:created>
  <dcterms:modified xsi:type="dcterms:W3CDTF">2015-12-02T15:50:24Z</dcterms:modified>
</cp:coreProperties>
</file>