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4660"/>
  </p:normalViewPr>
  <p:slideViewPr>
    <p:cSldViewPr>
      <p:cViewPr varScale="1">
        <p:scale>
          <a:sx n="66" d="100"/>
          <a:sy n="66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0FB97-E5E6-4BAC-A081-17E34625DD9C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7979B-426B-4672-AE09-B0C54A7A03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http://apps2.eere.energy.gov/wind/windexchange/slideshows/wind-energy-benefits/wind-energy-benefits/1564506-image5-edited.jpg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7979B-426B-4672-AE09-B0C54A7A033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http://doyourpart.com/wp-content/uploads/2010/07/Solar-Panel-Fields_32333476.jpg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7979B-426B-4672-AE09-B0C54A7A033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https://lh5.googleusercontent.com/z4hANehk3Y9VdStPinxhjakixXuaFfDKRx0oK_0jVA3Jymzu6kApFXouEXIgrkSodF5zizWmmd6I0WF9K5doVo3-2w3c6zdAAKb1G7oa9kqvqtUDuF220286h0EhZtB5mWa7sozhQK9KiQS3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7979B-426B-4672-AE09-B0C54A7A033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http://www3.epa.gov/climatechange/kids/images/4-1-5-geopower.gif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7979B-426B-4672-AE09-B0C54A7A033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2510CB-0BD5-4A3A-98EB-19023AD7BAFB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35763-D5A2-4577-BEBA-BF6CFEE9FAC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1EIhowgtg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 Energy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Dejesus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Transitioning To Alternative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question is how can we as a society make that jump to a new energy source?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Will This energy source be efficient ?</a:t>
            </a:r>
          </a:p>
          <a:p>
            <a:endParaRPr lang="en-US" dirty="0" smtClean="0"/>
          </a:p>
          <a:p>
            <a:r>
              <a:rPr lang="en-US" dirty="0" smtClean="0"/>
              <a:t>What challenges do we face in making this transition?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Population</a:t>
            </a:r>
          </a:p>
          <a:p>
            <a:r>
              <a:rPr lang="en-US" dirty="0" smtClean="0"/>
              <a:t>Economic </a:t>
            </a:r>
            <a:r>
              <a:rPr lang="en-US" dirty="0" err="1" smtClean="0"/>
              <a:t>Dependance</a:t>
            </a:r>
            <a:r>
              <a:rPr lang="en-US" dirty="0" smtClean="0"/>
              <a:t> on fossil fuel</a:t>
            </a:r>
          </a:p>
          <a:p>
            <a:r>
              <a:rPr lang="en-US" dirty="0" smtClean="0"/>
              <a:t>Fuel Consumption around the world</a:t>
            </a:r>
          </a:p>
          <a:p>
            <a:r>
              <a:rPr lang="en-US" dirty="0" smtClean="0"/>
              <a:t>Price of oil</a:t>
            </a:r>
          </a:p>
          <a:p>
            <a:r>
              <a:rPr lang="en-US" dirty="0" smtClean="0"/>
              <a:t>Difficult for society to make the change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Turbines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3886200" cy="4312920"/>
          </a:xfrm>
        </p:spPr>
        <p:txBody>
          <a:bodyPr/>
          <a:lstStyle/>
          <a:p>
            <a:r>
              <a:rPr lang="en-US" dirty="0" smtClean="0"/>
              <a:t>Wind Energy is one of the fastest growing  alternative sources</a:t>
            </a:r>
          </a:p>
          <a:p>
            <a:r>
              <a:rPr lang="en-US" dirty="0" smtClean="0"/>
              <a:t>It is a clean renewable source of energy</a:t>
            </a:r>
          </a:p>
          <a:p>
            <a:r>
              <a:rPr lang="en-US" dirty="0" smtClean="0"/>
              <a:t>It is a sustainable source of energy</a:t>
            </a:r>
          </a:p>
          <a:p>
            <a:r>
              <a:rPr lang="en-US" dirty="0" smtClean="0"/>
              <a:t>Cost Effective</a:t>
            </a:r>
          </a:p>
          <a:p>
            <a:r>
              <a:rPr lang="en-US" dirty="0" smtClean="0"/>
              <a:t>Creates Jobs</a:t>
            </a:r>
          </a:p>
        </p:txBody>
      </p:sp>
      <p:pic>
        <p:nvPicPr>
          <p:cNvPr id="6" name="Picture 5" descr="1564506-image5-edi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219199"/>
            <a:ext cx="4491600" cy="4038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581400" cy="4693920"/>
          </a:xfrm>
        </p:spPr>
        <p:txBody>
          <a:bodyPr/>
          <a:lstStyle/>
          <a:p>
            <a:r>
              <a:rPr lang="en-US" dirty="0" smtClean="0"/>
              <a:t>The energy that our sun gives us.</a:t>
            </a:r>
          </a:p>
          <a:p>
            <a:r>
              <a:rPr lang="en-US" dirty="0" smtClean="0"/>
              <a:t>Made from solar radiation  that gives us electricity.</a:t>
            </a:r>
          </a:p>
          <a:p>
            <a:r>
              <a:rPr lang="en-US" dirty="0" smtClean="0"/>
              <a:t>A silent producer of energy</a:t>
            </a:r>
          </a:p>
          <a:p>
            <a:r>
              <a:rPr lang="en-US" dirty="0" smtClean="0"/>
              <a:t>Little or no maintenance required</a:t>
            </a:r>
            <a:endParaRPr lang="en-US" dirty="0"/>
          </a:p>
        </p:txBody>
      </p:sp>
      <p:pic>
        <p:nvPicPr>
          <p:cNvPr id="6" name="Picture 5" descr="Solar-Panel-Fields_323334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209800"/>
            <a:ext cx="4430268" cy="29535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Hydropower and Pumped-Storage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505200" cy="43129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Hydropower is created from falling water or water with fast currents.</a:t>
            </a:r>
          </a:p>
          <a:p>
            <a:r>
              <a:rPr lang="en-US" dirty="0" smtClean="0"/>
              <a:t>Clean fuel source as it won’t pollute the air or plants.</a:t>
            </a:r>
          </a:p>
          <a:p>
            <a:r>
              <a:rPr lang="en-US" dirty="0" smtClean="0"/>
              <a:t>It is domesticated so you can deal with your energy locally.</a:t>
            </a:r>
          </a:p>
          <a:p>
            <a:r>
              <a:rPr lang="en-US" dirty="0" smtClean="0"/>
              <a:t>Provides flood control , irrigation and water supply</a:t>
            </a:r>
            <a:endParaRPr lang="en-US" dirty="0"/>
          </a:p>
        </p:txBody>
      </p:sp>
      <p:pic>
        <p:nvPicPr>
          <p:cNvPr id="4" name="Picture 3" descr="image0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133600"/>
            <a:ext cx="4760668" cy="32289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Geothermal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886200" cy="42367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you dig deep into the earth, the earth gets hotter. This is known as Geothermal Energy</a:t>
            </a:r>
          </a:p>
          <a:p>
            <a:r>
              <a:rPr lang="en-US" dirty="0" smtClean="0"/>
              <a:t>Geothermal power plants can use this energy to create steam and electricity.</a:t>
            </a:r>
          </a:p>
          <a:p>
            <a:r>
              <a:rPr lang="en-US" dirty="0" smtClean="0"/>
              <a:t>Clean and Safe</a:t>
            </a:r>
          </a:p>
          <a:p>
            <a:r>
              <a:rPr lang="en-US" dirty="0" smtClean="0"/>
              <a:t>Cost Efficient </a:t>
            </a:r>
          </a:p>
          <a:p>
            <a:r>
              <a:rPr lang="en-US" dirty="0" smtClean="0"/>
              <a:t>System Life Span </a:t>
            </a:r>
            <a:endParaRPr lang="en-US" dirty="0"/>
          </a:p>
        </p:txBody>
      </p:sp>
      <p:pic>
        <p:nvPicPr>
          <p:cNvPr id="4" name="Picture 3" descr="4-1-5-geopow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981200"/>
            <a:ext cx="49530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How Renewable Energy 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670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</a:t>
            </a:r>
            <a:r>
              <a:rPr lang="en-US" sz="8800" dirty="0" smtClean="0"/>
              <a:t>Conclusion</a:t>
            </a:r>
            <a:endParaRPr lang="en-US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241</Words>
  <Application>Microsoft Office PowerPoint</Application>
  <PresentationFormat>On-screen Show (4:3)</PresentationFormat>
  <Paragraphs>47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Alternative Energy Sources</vt:lpstr>
      <vt:lpstr>Transitioning To Alternative Energy</vt:lpstr>
      <vt:lpstr>Things to consider</vt:lpstr>
      <vt:lpstr>Wind Turbines</vt:lpstr>
      <vt:lpstr>Solar Energy</vt:lpstr>
      <vt:lpstr>Hydropower and Pumped-Storage</vt:lpstr>
      <vt:lpstr>Geothermal Energy</vt:lpstr>
      <vt:lpstr>Video</vt:lpstr>
      <vt:lpstr>   Conclusion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Energy Sources</dc:title>
  <dc:creator>PaPyRyCaN</dc:creator>
  <cp:lastModifiedBy>PaPyRyCaN</cp:lastModifiedBy>
  <cp:revision>14</cp:revision>
  <dcterms:created xsi:type="dcterms:W3CDTF">2015-12-09T13:28:10Z</dcterms:created>
  <dcterms:modified xsi:type="dcterms:W3CDTF">2015-12-09T15:26:40Z</dcterms:modified>
</cp:coreProperties>
</file>