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88700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9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8870040" cy="438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49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88696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1ACA898C-A068-45A4-9F68-C077B86A54CC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8" name="TextShape 2"/>
          <p:cNvSpPr txBox="1"/>
          <p:nvPr/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/>
              <a:t>MOHAMMED ABUBAKAR</a:t>
            </a:r>
            <a:endParaRPr/>
          </a:p>
          <a:p>
            <a:r>
              <a:rPr lang="en-US"/>
              <a:t>CHILD PHYCHOLOGY</a:t>
            </a:r>
            <a:endParaRPr/>
          </a:p>
          <a:p>
            <a:r>
              <a:rPr lang="en-US"/>
              <a:t>FINAL PROJECT</a:t>
            </a:r>
            <a:endParaRPr/>
          </a:p>
          <a:p>
            <a:r>
              <a:rPr lang="en-US"/>
              <a:t>05/21/2014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INTRODUCTION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NON GOVERNMENT ORGANIZATION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ACCRA KID FOUNDATION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CREATED NOV,2013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MOTIVATION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CHANGING SOCIETY THAT CALLED FOR THE NEED TO CREATE A PLATFORM TO ENABLE KIDS TO SEEK EDUCATION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DISENGAGE KIDS FROM EARLY FRAUD ACTIVITIES,IE COMPUTER FRAUD ETC. MAJOR ISSUE IN THE SOCIETY CURRENTLY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BAD ECONOMIC GROWTH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HIGHER POVERTY RATES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PARENTS LACK KNOWLEDGE AND INCREASED PRESSURE ON KIDS TO SUPPORT FAMILY AT A EARLY AGE.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OBJECTIVE/PRODUCT</a:t>
            </a:r>
            <a:endParaRPr/>
          </a:p>
        </p:txBody>
      </p:sp>
      <p:sp>
        <p:nvSpPr>
          <p:cNvPr id="44" name="TextShape 2"/>
          <p:cNvSpPr txBox="1"/>
          <p:nvPr/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OBJECTIVE IS TO REFOCUS THE KIDS ATTENTION TO SEEK EDUCATION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REACHING OUT TO ORGANIZATION TO PROVIDE SCHOLARSHIP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DISENGAGE IN EARLY COMPUTER FRAUD ACTIVITIES.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THEORY</a:t>
            </a:r>
            <a:endParaRPr/>
          </a:p>
        </p:txBody>
      </p:sp>
      <p:sp>
        <p:nvSpPr>
          <p:cNvPr id="46" name="TextShape 2"/>
          <p:cNvSpPr txBox="1"/>
          <p:nvPr/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PROPOSED TO REFOCUS ATTENTION AT EARLY CHILDHOOD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