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450"/>
  </p:normalViewPr>
  <p:slideViewPr>
    <p:cSldViewPr snapToGrid="0" snapToObjects="1">
      <p:cViewPr varScale="1">
        <p:scale>
          <a:sx n="56" d="100"/>
          <a:sy n="56" d="100"/>
        </p:scale>
        <p:origin x="216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CC51A-DB70-6D43-855A-BFB40F689DE4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F9EF-D4C3-2D4D-91EB-8CFC6FC8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F9EF-D4C3-2D4D-91EB-8CFC6FC8CA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40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1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983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9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3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5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6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onniebube/470933510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ooklynbound.co/virgil-abloh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D6EE-D1DB-0443-9F0E-AC4AFCA9D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56813"/>
            <a:ext cx="8991600" cy="1645920"/>
          </a:xfrm>
        </p:spPr>
        <p:txBody>
          <a:bodyPr>
            <a:normAutofit/>
          </a:bodyPr>
          <a:lstStyle/>
          <a:p>
            <a:r>
              <a:rPr lang="en-US"/>
              <a:t>Fujiwara hiroshi&amp;virgil abloh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96FD2-55C3-CB41-881C-36D58D04B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369" y="5481256"/>
            <a:ext cx="6801612" cy="123989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Designer project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				By </a:t>
            </a:r>
            <a:r>
              <a:rPr lang="en-US" dirty="0" err="1"/>
              <a:t>Lifeng</a:t>
            </a:r>
            <a:r>
              <a:rPr lang="en-US" dirty="0"/>
              <a:t> Wu </a:t>
            </a:r>
          </a:p>
        </p:txBody>
      </p:sp>
      <p:pic>
        <p:nvPicPr>
          <p:cNvPr id="5" name="Picture 4" descr="Hiroshi Fujiwara. | Flickr - Photo Sharing!">
            <a:extLst>
              <a:ext uri="{FF2B5EF4-FFF2-40B4-BE49-F238E27FC236}">
                <a16:creationId xmlns:a16="http://schemas.microsoft.com/office/drawing/2014/main" id="{350DBC42-BFA2-E643-8802-5BA9A094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170" y="2209580"/>
            <a:ext cx="5570829" cy="3220636"/>
          </a:xfrm>
          <a:prstGeom prst="rect">
            <a:avLst/>
          </a:prstGeom>
        </p:spPr>
      </p:pic>
      <p:pic>
        <p:nvPicPr>
          <p:cNvPr id="8" name="Picture 7" descr="Virgil Abloh - Brooklyn Bound">
            <a:extLst>
              <a:ext uri="{FF2B5EF4-FFF2-40B4-BE49-F238E27FC236}">
                <a16:creationId xmlns:a16="http://schemas.microsoft.com/office/drawing/2014/main" id="{CC1DF560-444E-334D-8602-CA7036057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0209" y="2174444"/>
            <a:ext cx="5116620" cy="32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4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33415-87AA-CA4D-A6BE-D49F8D49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cap="none">
                <a:solidFill>
                  <a:srgbClr val="FFFFFF"/>
                </a:solidFill>
              </a:rPr>
              <a:t>Table of contents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842C-59FD-B249-8679-0AA5A6D2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ground info </a:t>
            </a:r>
          </a:p>
          <a:p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collections </a:t>
            </a:r>
          </a:p>
          <a:p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they are important</a:t>
            </a:r>
          </a:p>
          <a:p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and differences 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8C3D-4FC1-0A43-96D4-BFD1F4D6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729" y="30115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/>
              <a:t>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FF8528-30CB-4847-8B56-E86565749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065" y="1265754"/>
            <a:ext cx="4940913" cy="23341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CDFD2-891C-F74D-9B1A-FCED19D32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93" y="1265738"/>
            <a:ext cx="4751727" cy="2299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E45DC9-C903-E14E-97F5-2AFD09CABCF5}"/>
              </a:ext>
            </a:extLst>
          </p:cNvPr>
          <p:cNvSpPr txBox="1"/>
          <p:nvPr/>
        </p:nvSpPr>
        <p:spPr>
          <a:xfrm>
            <a:off x="1387365" y="3599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F7B74-B0BA-4C48-ADFC-E3172797F1FE}"/>
              </a:ext>
            </a:extLst>
          </p:cNvPr>
          <p:cNvSpPr txBox="1"/>
          <p:nvPr/>
        </p:nvSpPr>
        <p:spPr>
          <a:xfrm>
            <a:off x="696740" y="3558799"/>
            <a:ext cx="524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born on 1964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Mei japan.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 a fashion contest at age 18.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godfather of streetwear fashion.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brand GOODENOUGH 1989.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of fragment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1597F-FA60-C44D-A58F-25DBD47074E6}"/>
              </a:ext>
            </a:extLst>
          </p:cNvPr>
          <p:cNvSpPr txBox="1"/>
          <p:nvPr/>
        </p:nvSpPr>
        <p:spPr>
          <a:xfrm>
            <a:off x="6204448" y="3564772"/>
            <a:ext cx="4706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on 1980 in Rockford Illinois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of Off-White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Artistic director of Louis Vuitton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Bachelor of science degree in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civil engineering and master in architecture </a:t>
            </a:r>
          </a:p>
        </p:txBody>
      </p:sp>
    </p:spTree>
    <p:extLst>
      <p:ext uri="{BB962C8B-B14F-4D97-AF65-F5344CB8AC3E}">
        <p14:creationId xmlns:p14="http://schemas.microsoft.com/office/powerpoint/2010/main" val="210887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8786-5D35-8446-B4C9-ADEC319C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4172"/>
            <a:ext cx="6920963" cy="1178289"/>
          </a:xfrm>
        </p:spPr>
        <p:txBody>
          <a:bodyPr>
            <a:normAutofit/>
          </a:bodyPr>
          <a:lstStyle/>
          <a:p>
            <a:r>
              <a:rPr lang="en-US" sz="48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The collection</a:t>
            </a:r>
            <a:endParaRPr lang="en-US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3EF677-D437-E64E-9737-EC10501CE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99614"/>
            <a:ext cx="6384162" cy="3639894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FB871-FFE0-314C-A03F-3763E4014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53" y="0"/>
            <a:ext cx="4570740" cy="67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05F9AE-CF47-824D-87A4-EDB7A667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1377"/>
            <a:ext cx="6248400" cy="615702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962801-7AD5-BA48-82FD-1ED52C3EA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855" y="0"/>
            <a:ext cx="5943600" cy="6248400"/>
          </a:xfrm>
        </p:spPr>
      </p:pic>
    </p:spTree>
    <p:extLst>
      <p:ext uri="{BB962C8B-B14F-4D97-AF65-F5344CB8AC3E}">
        <p14:creationId xmlns:p14="http://schemas.microsoft.com/office/powerpoint/2010/main" val="218451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94530-0DFA-C94B-88E2-5A82A73E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59C58-C5C3-B547-812D-B606E5546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just create clothing but also art and music.</a:t>
            </a:r>
          </a:p>
          <a:p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Hiroshi helped and mentored NIGO and Takahashi to open up the first store “Nowhere”.</a:t>
            </a:r>
          </a:p>
          <a:p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Virgil make street to another level.</a:t>
            </a:r>
          </a:p>
          <a:p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designer create instantly sold-out products.</a:t>
            </a:r>
          </a:p>
          <a:p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3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2203C2-0ADB-854F-8C30-20DE4C8E4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EE4312-466E-C74C-8CFA-309176EA0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all design streetwear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both are DJs and likes music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created “Off-Black”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8F4C5C-77E5-434A-9B59-7A9CEDBEE1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a total different background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pricing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Virgil is base in USA Hiroshi is base in Japan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Virgil is creating luxury streetwear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B022F9-4027-0749-A682-C5E7D1846E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F66B3-C165-6D49-AF06-464BFFF6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and differences</a:t>
            </a:r>
          </a:p>
        </p:txBody>
      </p:sp>
    </p:spTree>
    <p:extLst>
      <p:ext uri="{BB962C8B-B14F-4D97-AF65-F5344CB8AC3E}">
        <p14:creationId xmlns:p14="http://schemas.microsoft.com/office/powerpoint/2010/main" val="24303488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174</Words>
  <Application>Microsoft Macintosh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Parcel</vt:lpstr>
      <vt:lpstr>Fujiwara hiroshi&amp;virgil abloh </vt:lpstr>
      <vt:lpstr>Table of contents</vt:lpstr>
      <vt:lpstr>Background</vt:lpstr>
      <vt:lpstr>The collection</vt:lpstr>
      <vt:lpstr>PowerPoint Presentation</vt:lpstr>
      <vt:lpstr>Important </vt:lpstr>
      <vt:lpstr>Similarities and differences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Fujiwara hiroshi&amp;virgil abloh </dc:title>
  <dc:creator>Lifeng.Wu@mail.citytech.cuny.edu</dc:creator>
  <cp:lastModifiedBy>Lifeng.Wu@mail.citytech.cuny.edu</cp:lastModifiedBy>
  <cp:revision>11</cp:revision>
  <dcterms:created xsi:type="dcterms:W3CDTF">2018-12-05T19:19:52Z</dcterms:created>
  <dcterms:modified xsi:type="dcterms:W3CDTF">2018-12-06T02:48:02Z</dcterms:modified>
</cp:coreProperties>
</file>