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1" r:id="rId5"/>
    <p:sldId id="262" r:id="rId6"/>
    <p:sldId id="263" r:id="rId7"/>
    <p:sldId id="264" r:id="rId8"/>
    <p:sldId id="265" r:id="rId9"/>
    <p:sldId id="25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KBM_h2gMiM" TargetMode="External"/><Relationship Id="rId2" Type="http://schemas.openxmlformats.org/officeDocument/2006/relationships/hyperlink" Target="https://www.youtube.com/watch?v=Ij_8iM4ybl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408" y="2290843"/>
            <a:ext cx="8825658" cy="3329581"/>
          </a:xfrm>
        </p:spPr>
        <p:txBody>
          <a:bodyPr/>
          <a:lstStyle/>
          <a:p>
            <a:r>
              <a:rPr lang="en-US" sz="8000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Bright smile for happy kids.</a:t>
            </a:r>
            <a:endParaRPr lang="en-US" sz="8000" b="1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082" y="1110066"/>
            <a:ext cx="4217061" cy="2361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533" y="223271"/>
            <a:ext cx="2364783" cy="1773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364" y="1270861"/>
            <a:ext cx="2576376" cy="12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1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Remember to go visit you dentist!!!</a:t>
            </a:r>
            <a:endParaRPr lang="en-US" sz="60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712" y="1853248"/>
            <a:ext cx="8946541" cy="3369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20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US" sz="14000" dirty="0" smtClean="0">
                <a:latin typeface="Comic Sans MS" charset="0"/>
                <a:ea typeface="Comic Sans MS" charset="0"/>
                <a:cs typeface="Comic Sans MS" charset="0"/>
              </a:rPr>
              <a:t>Good bye!!!</a:t>
            </a:r>
            <a:endParaRPr lang="en-US" sz="140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0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feel when mom says “go brush your teeth!”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2" y="2169780"/>
            <a:ext cx="4788236" cy="3177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233" y="1667268"/>
            <a:ext cx="3690953" cy="2439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698" y="3520341"/>
            <a:ext cx="2741576" cy="18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ready to take some notes on how to brush your teeth!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www.youtube.com/watch?v=Ij_8iM4ybl0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Children </a:t>
            </a:r>
            <a:r>
              <a:rPr lang="en-US" dirty="0" err="1" smtClean="0"/>
              <a:t>colgate</a:t>
            </a:r>
            <a:r>
              <a:rPr lang="en-US" dirty="0" smtClean="0"/>
              <a:t> video</a:t>
            </a:r>
            <a:endParaRPr lang="en-US" dirty="0"/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www.youtube.com/watch?v=bKBM_h2gMiM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Young children song video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207" y="1503335"/>
            <a:ext cx="3467291" cy="462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2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review what we just learned from the video!!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What do we need to brush?</a:t>
            </a:r>
          </a:p>
          <a:p>
            <a:r>
              <a:rPr lang="en-US" sz="4000" dirty="0" smtClean="0">
                <a:latin typeface="Arial Rounded MT Bold" panose="020F0704030504030204" pitchFamily="34" charset="0"/>
              </a:rPr>
              <a:t>Toothpaste </a:t>
            </a:r>
          </a:p>
          <a:p>
            <a:r>
              <a:rPr lang="en-US" sz="4000" dirty="0" smtClean="0">
                <a:latin typeface="Arial Rounded MT Bold" panose="020F0704030504030204" pitchFamily="34" charset="0"/>
              </a:rPr>
              <a:t>Toothbrush </a:t>
            </a:r>
          </a:p>
          <a:p>
            <a:r>
              <a:rPr lang="en-US" sz="4000" dirty="0" smtClean="0">
                <a:latin typeface="Arial Rounded MT Bold" panose="020F0704030504030204" pitchFamily="34" charset="0"/>
              </a:rPr>
              <a:t>Floss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349" y="3115654"/>
            <a:ext cx="3863669" cy="333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 Rounded MT Bold" panose="020F0704030504030204" pitchFamily="34" charset="0"/>
              </a:rPr>
              <a:t>How long do we brush for?</a:t>
            </a:r>
            <a:br>
              <a:rPr lang="en-US" sz="6000" dirty="0">
                <a:latin typeface="Arial Rounded MT Bold" panose="020F0704030504030204" pitchFamily="34" charset="0"/>
              </a:rPr>
            </a:br>
            <a:r>
              <a:rPr lang="en-US" sz="6000" dirty="0" smtClean="0">
                <a:latin typeface="Arial Rounded MT Bold" panose="020F0704030504030204" pitchFamily="34" charset="0"/>
              </a:rPr>
              <a:t>	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662519"/>
            <a:ext cx="8280913" cy="33353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rial Rounded MT Bold" panose="020F0704030504030204" pitchFamily="34" charset="0"/>
              </a:rPr>
              <a:t>2 minutes!</a:t>
            </a:r>
            <a:endParaRPr lang="en-US" sz="6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5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125" y="328731"/>
            <a:ext cx="9404723" cy="1400530"/>
          </a:xfrm>
        </p:spPr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en-US" sz="6000" dirty="0">
                <a:solidFill>
                  <a:prstClr val="white"/>
                </a:solidFill>
                <a:latin typeface="Arial Rounded MT Bold" panose="020F0704030504030204" pitchFamily="34" charset="0"/>
              </a:rPr>
              <a:t>How many times do we brush a day?</a:t>
            </a:r>
            <a:br>
              <a:rPr lang="en-US" sz="6000" dirty="0">
                <a:solidFill>
                  <a:prstClr val="white"/>
                </a:solidFill>
                <a:latin typeface="Arial Rounded MT Bold" panose="020F0704030504030204" pitchFamily="34" charset="0"/>
              </a:rPr>
            </a:br>
            <a:r>
              <a:rPr lang="en-US" sz="6000" dirty="0" smtClean="0">
                <a:solidFill>
                  <a:prstClr val="white"/>
                </a:solidFill>
                <a:latin typeface="Arial Rounded MT Bold" panose="020F0704030504030204" pitchFamily="34" charset="0"/>
              </a:rPr>
              <a:t>	</a:t>
            </a:r>
            <a:endParaRPr lang="en-US" sz="60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25" y="2774196"/>
            <a:ext cx="7512495" cy="3148739"/>
          </a:xfrm>
        </p:spPr>
        <p:txBody>
          <a:bodyPr/>
          <a:lstStyle/>
          <a:p>
            <a:pPr>
              <a:buClr>
                <a:srgbClr val="ACD433"/>
              </a:buClr>
            </a:pPr>
            <a:r>
              <a:rPr lang="en-US" sz="6000" dirty="0" smtClean="0">
                <a:solidFill>
                  <a:prstClr val="white"/>
                </a:solidFill>
                <a:latin typeface="Arial Rounded MT Bold" panose="020F0704030504030204" pitchFamily="34" charset="0"/>
              </a:rPr>
              <a:t>2 </a:t>
            </a:r>
            <a:r>
              <a:rPr lang="en-US" sz="6000" dirty="0">
                <a:solidFill>
                  <a:prstClr val="white"/>
                </a:solidFill>
                <a:latin typeface="Arial Rounded MT Bold" panose="020F0704030504030204" pitchFamily="34" charset="0"/>
              </a:rPr>
              <a:t>times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235" y="595450"/>
            <a:ext cx="2102982" cy="1541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495" y="2346700"/>
            <a:ext cx="2372359" cy="2001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486" y="3921070"/>
            <a:ext cx="2001865" cy="200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7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prstClr val="white"/>
                </a:solidFill>
                <a:latin typeface="Arial Rounded MT Bold" panose="020F0704030504030204" pitchFamily="34" charset="0"/>
              </a:rPr>
              <a:t>Can we eat after we brushed at night?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662520"/>
            <a:ext cx="7304520" cy="3087352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Yes</a:t>
            </a:r>
          </a:p>
          <a:p>
            <a:r>
              <a:rPr lang="en-US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No</a:t>
            </a:r>
            <a: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 </a:t>
            </a:r>
            <a:endParaRPr 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197" y="2805193"/>
            <a:ext cx="796467" cy="796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980" y="3744333"/>
            <a:ext cx="923684" cy="92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2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729" y="1765237"/>
            <a:ext cx="4229494" cy="2426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588935"/>
            <a:ext cx="7335517" cy="938848"/>
          </a:xfrm>
        </p:spPr>
        <p:txBody>
          <a:bodyPr/>
          <a:lstStyle/>
          <a:p>
            <a:r>
              <a:rPr lang="en-US" sz="6000" dirty="0" smtClean="0">
                <a:solidFill>
                  <a:prstClr val="white"/>
                </a:solidFill>
                <a:latin typeface="Arial Rounded MT Bold" panose="020F0704030504030204" pitchFamily="34" charset="0"/>
              </a:rPr>
              <a:t>Should we eat a lot of candy?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2" y="3177828"/>
            <a:ext cx="7106426" cy="2906539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latin typeface="Arial Rounded MT Bold" panose="020F0704030504030204" pitchFamily="34" charset="0"/>
              </a:rPr>
              <a:t>Yes</a:t>
            </a:r>
          </a:p>
          <a:p>
            <a:r>
              <a:rPr lang="en-US" sz="6000" dirty="0" smtClean="0">
                <a:solidFill>
                  <a:prstClr val="white"/>
                </a:solidFill>
                <a:latin typeface="Arial Rounded MT Bold" panose="020F0704030504030204" pitchFamily="34" charset="0"/>
              </a:rPr>
              <a:t>No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176" y="3428569"/>
            <a:ext cx="796467" cy="796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567" y="4581369"/>
            <a:ext cx="923684" cy="923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225" y="3204332"/>
            <a:ext cx="3542315" cy="275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0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brushed their teeth better?</a:t>
            </a:r>
            <a:br>
              <a:rPr lang="en-US" dirty="0" smtClean="0"/>
            </a:br>
            <a:r>
              <a:rPr lang="en-US" dirty="0" smtClean="0"/>
              <a:t> …A or B?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176" y="2406458"/>
            <a:ext cx="3637832" cy="2338606"/>
          </a:xfrm>
          <a:prstGeom prst="rect">
            <a:avLst/>
          </a:prstGeom>
        </p:spPr>
      </p:pic>
      <p:pic>
        <p:nvPicPr>
          <p:cNvPr id="1026" name="Picture 2" descr="https://edc2.healthtap.com/ht-staging/user_answer/reference_image/11462/large/Head-teeth.jpeg?13866697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360" y="1730249"/>
            <a:ext cx="4522222" cy="301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067" y="5081438"/>
            <a:ext cx="798645" cy="798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6135" y="4953411"/>
            <a:ext cx="92667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</TotalTime>
  <Words>123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Aharoni</vt:lpstr>
      <vt:lpstr>Arial</vt:lpstr>
      <vt:lpstr>Arial Rounded MT Bold</vt:lpstr>
      <vt:lpstr>Century Gothic</vt:lpstr>
      <vt:lpstr>Comic Sans MS</vt:lpstr>
      <vt:lpstr>Wingdings 3</vt:lpstr>
      <vt:lpstr>Ion</vt:lpstr>
      <vt:lpstr>Bright smile for happy kids.</vt:lpstr>
      <vt:lpstr>How do you feel when mom says “go brush your teeth!”</vt:lpstr>
      <vt:lpstr>Get ready to take some notes on how to brush your teeth!  </vt:lpstr>
      <vt:lpstr>Lets review what we just learned from the video!!</vt:lpstr>
      <vt:lpstr>How long do we brush for?   </vt:lpstr>
      <vt:lpstr>How many times do we brush a day?  </vt:lpstr>
      <vt:lpstr>Can we eat after we brushed at night?</vt:lpstr>
      <vt:lpstr>Should we eat a lot of candy?</vt:lpstr>
      <vt:lpstr>Who brushed their teeth better?  …A or B?</vt:lpstr>
      <vt:lpstr>Remember to go visit you dentist!!!</vt:lpstr>
    </vt:vector>
  </TitlesOfParts>
  <Company>Demo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Bright smile for happy kids.</dc:title>
  <dc:creator>PA04</dc:creator>
  <cp:lastModifiedBy>Lyudmyla</cp:lastModifiedBy>
  <cp:revision>9</cp:revision>
  <dcterms:created xsi:type="dcterms:W3CDTF">2016-03-02T15:39:10Z</dcterms:created>
  <dcterms:modified xsi:type="dcterms:W3CDTF">2016-03-04T11:57:23Z</dcterms:modified>
</cp:coreProperties>
</file>