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2" r:id="rId4"/>
    <p:sldId id="258" r:id="rId5"/>
    <p:sldId id="276" r:id="rId6"/>
    <p:sldId id="277" r:id="rId7"/>
    <p:sldId id="260" r:id="rId8"/>
    <p:sldId id="275" r:id="rId9"/>
    <p:sldId id="264" r:id="rId10"/>
    <p:sldId id="273" r:id="rId11"/>
    <p:sldId id="263" r:id="rId12"/>
    <p:sldId id="270" r:id="rId13"/>
    <p:sldId id="261" r:id="rId14"/>
    <p:sldId id="262" r:id="rId15"/>
    <p:sldId id="265" r:id="rId16"/>
    <p:sldId id="266" r:id="rId17"/>
    <p:sldId id="267" r:id="rId18"/>
    <p:sldId id="268" r:id="rId19"/>
    <p:sldId id="269" r:id="rId20"/>
    <p:sldId id="274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>
        <p:scale>
          <a:sx n="50" d="100"/>
          <a:sy n="50" d="100"/>
        </p:scale>
        <p:origin x="372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ulmination\Final%20Calend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Start Date</c:v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multiLvlStrRef>
              <c:f>Sheet1!$A$2:$B$20</c:f>
              <c:multiLvlStrCache>
                <c:ptCount val="19"/>
                <c:lvl>
                  <c:pt idx="1">
                    <c:v>Design wings</c:v>
                  </c:pt>
                  <c:pt idx="2">
                    <c:v>Materials Rearch</c:v>
                  </c:pt>
                  <c:pt idx="3">
                    <c:v>AutoCAD drawing </c:v>
                  </c:pt>
                  <c:pt idx="5">
                    <c:v>Culmination Presentation</c:v>
                  </c:pt>
                  <c:pt idx="9">
                    <c:v>Printed Drawings</c:v>
                  </c:pt>
                  <c:pt idx="10">
                    <c:v>Wings build begins</c:v>
                  </c:pt>
                  <c:pt idx="11">
                    <c:v>Floral Taping</c:v>
                  </c:pt>
                  <c:pt idx="12">
                    <c:v>Aapplying Mylar</c:v>
                  </c:pt>
                  <c:pt idx="13">
                    <c:v>Cutting the Edge</c:v>
                  </c:pt>
                  <c:pt idx="14">
                    <c:v>Harness making</c:v>
                  </c:pt>
                  <c:pt idx="15">
                    <c:v>Fixing</c:v>
                  </c:pt>
                  <c:pt idx="17">
                    <c:v>Sturdyness Testing </c:v>
                  </c:pt>
                  <c:pt idx="18">
                    <c:v>Harness Testing</c:v>
                  </c:pt>
                </c:lvl>
                <c:lvl>
                  <c:pt idx="0">
                    <c:v>Planning</c:v>
                  </c:pt>
                  <c:pt idx="4">
                    <c:v>installing</c:v>
                  </c:pt>
                  <c:pt idx="8">
                    <c:v>Executing</c:v>
                  </c:pt>
                  <c:pt idx="16">
                    <c:v>Testing</c:v>
                  </c:pt>
                </c:lvl>
              </c:multiLvlStrCache>
            </c:multiLvlStrRef>
          </c:cat>
          <c:val>
            <c:numRef>
              <c:f>Sheet1!$C$2:$C$20</c:f>
              <c:numCache>
                <c:formatCode>d\-mmm\-yy</c:formatCode>
                <c:ptCount val="19"/>
                <c:pt idx="1">
                  <c:v>41640</c:v>
                </c:pt>
                <c:pt idx="2">
                  <c:v>41654</c:v>
                </c:pt>
                <c:pt idx="3">
                  <c:v>41668</c:v>
                </c:pt>
                <c:pt idx="5">
                  <c:v>41771</c:v>
                </c:pt>
                <c:pt idx="9">
                  <c:v>41670</c:v>
                </c:pt>
                <c:pt idx="10">
                  <c:v>41680</c:v>
                </c:pt>
                <c:pt idx="11">
                  <c:v>41752</c:v>
                </c:pt>
                <c:pt idx="12">
                  <c:v>41762</c:v>
                </c:pt>
                <c:pt idx="13">
                  <c:v>41762</c:v>
                </c:pt>
                <c:pt idx="14">
                  <c:v>41761</c:v>
                </c:pt>
                <c:pt idx="15">
                  <c:v>41768</c:v>
                </c:pt>
                <c:pt idx="17">
                  <c:v>41767</c:v>
                </c:pt>
                <c:pt idx="18">
                  <c:v>41768</c:v>
                </c:pt>
              </c:numCache>
            </c:numRef>
          </c:val>
        </c:ser>
        <c:ser>
          <c:idx val="1"/>
          <c:order val="1"/>
          <c:tx>
            <c:v>Duration </c:v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multiLvlStrRef>
              <c:f>Sheet1!$A$2:$B$20</c:f>
              <c:multiLvlStrCache>
                <c:ptCount val="19"/>
                <c:lvl>
                  <c:pt idx="1">
                    <c:v>Design wings</c:v>
                  </c:pt>
                  <c:pt idx="2">
                    <c:v>Materials Rearch</c:v>
                  </c:pt>
                  <c:pt idx="3">
                    <c:v>AutoCAD drawing </c:v>
                  </c:pt>
                  <c:pt idx="5">
                    <c:v>Culmination Presentation</c:v>
                  </c:pt>
                  <c:pt idx="9">
                    <c:v>Printed Drawings</c:v>
                  </c:pt>
                  <c:pt idx="10">
                    <c:v>Wings build begins</c:v>
                  </c:pt>
                  <c:pt idx="11">
                    <c:v>Floral Taping</c:v>
                  </c:pt>
                  <c:pt idx="12">
                    <c:v>Aapplying Mylar</c:v>
                  </c:pt>
                  <c:pt idx="13">
                    <c:v>Cutting the Edge</c:v>
                  </c:pt>
                  <c:pt idx="14">
                    <c:v>Harness making</c:v>
                  </c:pt>
                  <c:pt idx="15">
                    <c:v>Fixing</c:v>
                  </c:pt>
                  <c:pt idx="17">
                    <c:v>Sturdyness Testing </c:v>
                  </c:pt>
                  <c:pt idx="18">
                    <c:v>Harness Testing</c:v>
                  </c:pt>
                </c:lvl>
                <c:lvl>
                  <c:pt idx="0">
                    <c:v>Planning</c:v>
                  </c:pt>
                  <c:pt idx="4">
                    <c:v>installing</c:v>
                  </c:pt>
                  <c:pt idx="8">
                    <c:v>Executing</c:v>
                  </c:pt>
                  <c:pt idx="16">
                    <c:v>Testing</c:v>
                  </c:pt>
                </c:lvl>
              </c:multiLvlStrCache>
            </c:multiLvlStrRef>
          </c:cat>
          <c:val>
            <c:numRef>
              <c:f>Sheet1!$D$2:$D$20</c:f>
              <c:numCache>
                <c:formatCode>General</c:formatCode>
                <c:ptCount val="19"/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5">
                  <c:v>1</c:v>
                </c:pt>
                <c:pt idx="9">
                  <c:v>3</c:v>
                </c:pt>
                <c:pt idx="10">
                  <c:v>70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2</c:v>
                </c:pt>
                <c:pt idx="17">
                  <c:v>2</c:v>
                </c:pt>
                <c:pt idx="1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908840"/>
        <c:axId val="182909224"/>
      </c:barChart>
      <c:catAx>
        <c:axId val="182908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09224"/>
        <c:crosses val="autoZero"/>
        <c:auto val="1"/>
        <c:lblAlgn val="ctr"/>
        <c:lblOffset val="100"/>
        <c:noMultiLvlLbl val="0"/>
      </c:catAx>
      <c:valAx>
        <c:axId val="182909224"/>
        <c:scaling>
          <c:orientation val="minMax"/>
          <c:max val="41768"/>
          <c:min val="41640"/>
        </c:scaling>
        <c:delete val="0"/>
        <c:axPos val="t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[$-409]d\-mmm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08840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4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44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84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17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57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06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99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3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2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0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3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2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8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4F6008-C8F7-414C-A5AD-0250C52A2C3D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22FDE-3691-404B-B9B0-0ECEC5813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68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2133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Fantasy </a:t>
            </a:r>
            <a:b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</a:b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Fairy Wings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622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AutoCAD drawings of Prototype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60" y="2362200"/>
            <a:ext cx="4670490" cy="3048000"/>
          </a:xfrm>
        </p:spPr>
      </p:pic>
      <p:sp>
        <p:nvSpPr>
          <p:cNvPr id="5" name="TextBox 4"/>
          <p:cNvSpPr txBox="1"/>
          <p:nvPr/>
        </p:nvSpPr>
        <p:spPr>
          <a:xfrm>
            <a:off x="228600" y="2362200"/>
            <a:ext cx="3962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X-ref drawings from the internet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Printed in full scale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Jig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 and Cons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itchFamily="82" charset="0"/>
              </a:rPr>
              <a:t>Design Drawings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57832"/>
            <a:ext cx="3290905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3581400"/>
            <a:ext cx="1752600" cy="2410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99452"/>
            <a:ext cx="1939222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9" y="1664554"/>
            <a:ext cx="46482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Drawings of what I wanted the wings to look like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different sets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off bugs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8114"/>
            <a:ext cx="7055380" cy="140053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AutoCAD Application 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9324" y="2785696"/>
            <a:ext cx="4534358" cy="2669463"/>
          </a:xfrm>
        </p:spPr>
      </p:pic>
      <p:sp>
        <p:nvSpPr>
          <p:cNvPr id="5" name="TextBox 4"/>
          <p:cNvSpPr txBox="1"/>
          <p:nvPr/>
        </p:nvSpPr>
        <p:spPr>
          <a:xfrm>
            <a:off x="304801" y="1853248"/>
            <a:ext cx="570697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X-ref of the designer drawings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Colors mean different materials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Used for measurements and template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Printed on full scale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Wooden Jig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99850"/>
            <a:ext cx="4876800" cy="2743200"/>
          </a:xfrm>
        </p:spPr>
      </p:pic>
      <p:sp>
        <p:nvSpPr>
          <p:cNvPr id="5" name="TextBox 4"/>
          <p:cNvSpPr txBox="1"/>
          <p:nvPr/>
        </p:nvSpPr>
        <p:spPr>
          <a:xfrm>
            <a:off x="685800" y="1600200"/>
            <a:ext cx="68542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a wooden Jig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Helped a lot!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table where ever I went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Attached the template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Numbered the cut blocks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itchFamily="82" charset="0"/>
              </a:rPr>
              <a:t>Braising Test 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0" y="3581400"/>
            <a:ext cx="4376209" cy="2461617"/>
          </a:xfrm>
        </p:spPr>
      </p:pic>
      <p:sp>
        <p:nvSpPr>
          <p:cNvPr id="3" name="TextBox 2"/>
          <p:cNvSpPr txBox="1"/>
          <p:nvPr/>
        </p:nvSpPr>
        <p:spPr>
          <a:xfrm>
            <a:off x="484710" y="1600200"/>
            <a:ext cx="7516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Tried this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Too many little parts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Took a long time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Still not strong enough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8315"/>
            <a:ext cx="4196074" cy="24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63" y="393812"/>
            <a:ext cx="7897290" cy="91888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LED Lights Install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83645"/>
            <a:ext cx="3054349" cy="2290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1524000"/>
            <a:ext cx="32512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01" y="4183645"/>
            <a:ext cx="3106397" cy="23297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63" y="1620078"/>
            <a:ext cx="5090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Sergio Lombardo Volunteered to program and Arduino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LED’s were installed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application </a:t>
            </a:r>
            <a:endParaRPr lang="en-US" sz="28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77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Applying the Glue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4291109"/>
            <a:ext cx="2627585" cy="19706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55" y="4317613"/>
            <a:ext cx="2627587" cy="1970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2151437"/>
            <a:ext cx="2627585" cy="1970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710" y="1676400"/>
            <a:ext cx="4620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Scotch Super 77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 the </a:t>
            </a:r>
            <a:r>
              <a:rPr lang="en-US" sz="28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mylar</a:t>
            </a: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 , Spray the glue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the wire down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Spray again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 the next layer on top </a:t>
            </a:r>
          </a:p>
        </p:txBody>
      </p:sp>
    </p:spTree>
    <p:extLst>
      <p:ext uri="{BB962C8B-B14F-4D97-AF65-F5344CB8AC3E}">
        <p14:creationId xmlns:p14="http://schemas.microsoft.com/office/powerpoint/2010/main" val="3724819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Pinching, Cutting and Pattern tracing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00" y="3836504"/>
            <a:ext cx="2606261" cy="19546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090" y="1966534"/>
            <a:ext cx="2518310" cy="1774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47" y="3836504"/>
            <a:ext cx="2408504" cy="195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gluing the  </a:t>
            </a:r>
            <a:r>
              <a:rPr lang="en-US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mylar</a:t>
            </a: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Pinch the edges of the wire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one chance at this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80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Harness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29" y="296342"/>
            <a:ext cx="3427942" cy="192821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30" y="4724400"/>
            <a:ext cx="3427942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58114"/>
            <a:ext cx="3129265" cy="1999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29" y="2590800"/>
            <a:ext cx="3427942" cy="2009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599" y="1295400"/>
            <a:ext cx="53345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Ubolts</a:t>
            </a: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used to hold the harness to the wings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“Hook” like method was used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Bolts did not work with the aluminum rod material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Simple, slips into a dress </a:t>
            </a:r>
            <a:endParaRPr lang="en-US" sz="28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13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93" y="161771"/>
            <a:ext cx="7772400" cy="140053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Cutting the shape Burning and </a:t>
            </a:r>
            <a:r>
              <a:rPr lang="en-US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Glueing</a:t>
            </a: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 the Edges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62301"/>
            <a:ext cx="1966024" cy="130306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9195" y="2962830"/>
            <a:ext cx="1798107" cy="1420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07241"/>
            <a:ext cx="2133600" cy="1283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96" y="1562301"/>
            <a:ext cx="1702186" cy="1276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94" y="4507240"/>
            <a:ext cx="1858599" cy="1283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62830"/>
            <a:ext cx="2129246" cy="14205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1" y="1853248"/>
            <a:ext cx="4739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the edge on the </a:t>
            </a:r>
            <a:r>
              <a:rPr lang="en-US" sz="28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patern</a:t>
            </a: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glues the edges to the 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glue is hot and burns!!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Soldering iron was used for Texture</a:t>
            </a: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3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itchFamily="82" charset="0"/>
              </a:rPr>
              <a:t>Proposal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Fairy tales are stories you tell to children to make them dream a little better. Not many can make these dreams come true in reality. My goal for this project is to make a fairy tale come true by </a:t>
            </a: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recreating the </a:t>
            </a: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magical thing of all fairies, their fairy wings. </a:t>
            </a:r>
          </a:p>
        </p:txBody>
      </p:sp>
    </p:spTree>
    <p:extLst>
      <p:ext uri="{BB962C8B-B14F-4D97-AF65-F5344CB8AC3E}">
        <p14:creationId xmlns:p14="http://schemas.microsoft.com/office/powerpoint/2010/main" val="25606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What I have Learned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371601"/>
            <a:ext cx="8049690" cy="48768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this project I have learned a few important things: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Stick to the schedule and you will be less </a:t>
            </a:r>
            <a:r>
              <a:rPr 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stressed for 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later.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Annalise all your samples and take notes of your samples to remind you later what you should do and what you shouldn’t do.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have a question about something do research and then test </a:t>
            </a:r>
            <a:r>
              <a:rPr 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findings </a:t>
            </a: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scaled version of what you are doing.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all your research, samples and planning before you start to make the final product. You don’t want to wonder later what are you going to do for the small details.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51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Thank You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McCullough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Smith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Chuck Ederle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 Brandt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students who helped with this project!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6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84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Final Product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1" y="4343400"/>
            <a:ext cx="3048000" cy="2286000"/>
          </a:xfrm>
        </p:spPr>
      </p:pic>
      <p:sp>
        <p:nvSpPr>
          <p:cNvPr id="5" name="TextBox 4"/>
          <p:cNvSpPr txBox="1"/>
          <p:nvPr/>
        </p:nvSpPr>
        <p:spPr>
          <a:xfrm>
            <a:off x="484710" y="1447800"/>
            <a:ext cx="8278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Christine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Wings</a:t>
            </a:r>
            <a:endParaRPr lang="en-US" sz="28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83" y="2593787"/>
            <a:ext cx="3202543" cy="2401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90" y="2971800"/>
            <a:ext cx="27432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78" y="5063464"/>
            <a:ext cx="2046515" cy="15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6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itchFamily="82" charset="0"/>
              </a:rPr>
              <a:t>Budget For Wings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itchFamily="8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751234"/>
              </p:ext>
            </p:extLst>
          </p:nvPr>
        </p:nvGraphicFramePr>
        <p:xfrm>
          <a:off x="1596490" y="1600200"/>
          <a:ext cx="5943600" cy="5105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074"/>
                <a:gridCol w="1425269"/>
                <a:gridCol w="943533"/>
                <a:gridCol w="425256"/>
                <a:gridCol w="943533"/>
                <a:gridCol w="943533"/>
                <a:gridCol w="983402"/>
              </a:tblGrid>
              <a:tr h="154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Materials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Vendor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Qty.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Price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Man Hours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2773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Irridecent Vinyl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Rose Brand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112.56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2773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Floral Tape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Michaels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11.94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2773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Spray Glue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Michaels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11.99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2773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Aluminum Rod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Home Depot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21.05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2773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Multi Purpose Wire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Home Depot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10.98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27985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3/4 Ply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Home Depot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   9.52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27985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J-B kwik Weld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Home Depot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   5.80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2773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J-B Weld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Home Depot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18.72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27985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Foam Sheets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Michaels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   1.98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27985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Felt Embossed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Michaels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   2.97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27985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26 Gauge wire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Michaels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   2.99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27985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Velcro Soft Flex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Michaels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   3.79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27985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Solder Lead Rossin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Harbor Freight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   2.99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2773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Welding Rods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Harbor Freight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$              15.99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15461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15461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15461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15461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15461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  <a:tr h="27733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$             233.27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6" marR="7866" marT="786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6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LED Budget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538706"/>
              </p:ext>
            </p:extLst>
          </p:nvPr>
        </p:nvGraphicFramePr>
        <p:xfrm>
          <a:off x="1981200" y="1915796"/>
          <a:ext cx="5186362" cy="3638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738"/>
                <a:gridCol w="1586982"/>
                <a:gridCol w="1050590"/>
                <a:gridCol w="473505"/>
                <a:gridCol w="1764547"/>
              </a:tblGrid>
              <a:tr h="241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#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Materials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Qty.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Price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6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100 LED Assortment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Maker Shed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                      27.07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7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Arduino Lily Pad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Amazon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                      54.00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278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Power Pack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Radio Shack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                      14.99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19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Wire 3 pack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Radio Shack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                        5.99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736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Radio Shack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                        6.52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9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9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9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9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99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801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                      108.57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87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80901"/>
            <a:ext cx="7055380" cy="1400530"/>
          </a:xfrm>
        </p:spPr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Original Budget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0" y="1082976"/>
            <a:ext cx="8213366" cy="57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6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2138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itchFamily="82" charset="0"/>
              </a:rPr>
              <a:t>Calendar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itchFamily="82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334423"/>
              </p:ext>
            </p:extLst>
          </p:nvPr>
        </p:nvGraphicFramePr>
        <p:xfrm>
          <a:off x="95250" y="1666874"/>
          <a:ext cx="8953499" cy="3524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63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Prototype #1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81400"/>
            <a:ext cx="4918076" cy="2766417"/>
          </a:xfrm>
        </p:spPr>
      </p:pic>
      <p:sp>
        <p:nvSpPr>
          <p:cNvPr id="5" name="TextBox 4"/>
          <p:cNvSpPr txBox="1"/>
          <p:nvPr/>
        </p:nvSpPr>
        <p:spPr>
          <a:xfrm>
            <a:off x="484710" y="1600200"/>
            <a:ext cx="7973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Very first wing ever made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Tested out materials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Determination to make bigger and better wings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lgerian" pitchFamily="82" charset="0"/>
              </a:rPr>
              <a:t>Prototype #2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5400"/>
            <a:ext cx="304429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31" y="1295400"/>
            <a:ext cx="2530769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941" y="1638906"/>
            <a:ext cx="33652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wings that were made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Worn to the Renaissance fair.  </a:t>
            </a:r>
            <a:endParaRPr lang="en-US" sz="280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of jewelry wire and cellophane.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 wooden harness attached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1852</TotalTime>
  <Words>678</Words>
  <Application>Microsoft Office PowerPoint</Application>
  <PresentationFormat>On-screen Show (4:3)</PresentationFormat>
  <Paragraphs>271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Algerian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Fantasy  Fairy Wings</vt:lpstr>
      <vt:lpstr>Proposal</vt:lpstr>
      <vt:lpstr>Final Product</vt:lpstr>
      <vt:lpstr>Budget For Wings</vt:lpstr>
      <vt:lpstr>LED Budget</vt:lpstr>
      <vt:lpstr>Original Budget</vt:lpstr>
      <vt:lpstr>Calendar</vt:lpstr>
      <vt:lpstr>Prototype #1</vt:lpstr>
      <vt:lpstr>Prototype #2</vt:lpstr>
      <vt:lpstr>AutoCAD drawings of Prototype</vt:lpstr>
      <vt:lpstr>Design Drawings</vt:lpstr>
      <vt:lpstr>AutoCAD Application </vt:lpstr>
      <vt:lpstr>Wooden Jig</vt:lpstr>
      <vt:lpstr>Braising Test </vt:lpstr>
      <vt:lpstr>LED Lights Install</vt:lpstr>
      <vt:lpstr>Applying the Glue</vt:lpstr>
      <vt:lpstr>Pinching, Cutting and Pattern tracing</vt:lpstr>
      <vt:lpstr>Harness</vt:lpstr>
      <vt:lpstr>Cutting the shape Burning and Glueing the Edges</vt:lpstr>
      <vt:lpstr>What I have Learned</vt:lpstr>
      <vt:lpstr>Thank You</vt:lpstr>
    </vt:vector>
  </TitlesOfParts>
  <Company>NYC College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Fantasy Fairy Wings</dc:title>
  <dc:creator>Entertainment Technology</dc:creator>
  <cp:lastModifiedBy>Laura.Sollazzo@mail.citytech.cuny.edu</cp:lastModifiedBy>
  <cp:revision>39</cp:revision>
  <dcterms:created xsi:type="dcterms:W3CDTF">2014-04-28T15:05:50Z</dcterms:created>
  <dcterms:modified xsi:type="dcterms:W3CDTF">2014-05-12T03:18:29Z</dcterms:modified>
</cp:coreProperties>
</file>