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FA4C-8F77-4DDC-8DBE-73B4689B5932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3D91-8672-4344-BCDF-7DBD248D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5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FA4C-8F77-4DDC-8DBE-73B4689B5932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3D91-8672-4344-BCDF-7DBD248D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FA4C-8F77-4DDC-8DBE-73B4689B5932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3D91-8672-4344-BCDF-7DBD248D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4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FA4C-8F77-4DDC-8DBE-73B4689B5932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3D91-8672-4344-BCDF-7DBD248D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7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FA4C-8F77-4DDC-8DBE-73B4689B5932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3D91-8672-4344-BCDF-7DBD248D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5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FA4C-8F77-4DDC-8DBE-73B4689B5932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3D91-8672-4344-BCDF-7DBD248D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6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FA4C-8F77-4DDC-8DBE-73B4689B5932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3D91-8672-4344-BCDF-7DBD248D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2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FA4C-8F77-4DDC-8DBE-73B4689B5932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3D91-8672-4344-BCDF-7DBD248D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2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FA4C-8F77-4DDC-8DBE-73B4689B5932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3D91-8672-4344-BCDF-7DBD248D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3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FA4C-8F77-4DDC-8DBE-73B4689B5932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3D91-8672-4344-BCDF-7DBD248D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0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FA4C-8F77-4DDC-8DBE-73B4689B5932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3D91-8672-4344-BCDF-7DBD248D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65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1FA4C-8F77-4DDC-8DBE-73B4689B5932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03D91-8672-4344-BCDF-7DBD248D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9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98199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Related Facilities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957" y="4591137"/>
            <a:ext cx="9452445" cy="204032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WoodHull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Medical Center has Served North Brooklyn for the past 25 years.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Woodhull Medical Center serves the community in Zip Code 11206, Offering Various specialties to treat the community like adult medicine, ER, geriatrics, pediatrics and women’s health.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New York Department of Mental hygiene Located in Fort Greene, offers the community free Immunizations for adults and children, as well as STD testing.</a:t>
            </a:r>
          </a:p>
        </p:txBody>
      </p:sp>
      <p:pic>
        <p:nvPicPr>
          <p:cNvPr id="1026" name="Picture 2" descr="https://sp.yimg.com/ib/th?id=JN.YS2bHbGecq9iqlHRPCTaGA&amp;pid=15.1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114" y="1920747"/>
            <a:ext cx="3426940" cy="257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yc.gov/html/hhc/images/newsletter/woodhull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223" y="1856913"/>
            <a:ext cx="2653527" cy="257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p.yimg.com/ib/th?id=JN.UvnR3k0O5lN9cZyywGruJg&amp;pid=15.1&amp;H=120&amp;W=160&amp;P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849" y="2132269"/>
            <a:ext cx="2841107" cy="213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001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1023509"/>
            <a:ext cx="8221362" cy="854718"/>
          </a:xfrm>
        </p:spPr>
        <p:txBody>
          <a:bodyPr>
            <a:normAutofit/>
          </a:bodyPr>
          <a:lstStyle/>
          <a:p>
            <a:r>
              <a:rPr lang="en-US" sz="5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Aesthetics</a:t>
            </a:r>
            <a:endParaRPr lang="en-US" sz="5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4366054"/>
            <a:ext cx="9144000" cy="2001795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10 NYC government parks that include baseball fields, handball courts and play grounds for the community in zip code 11206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McCarren Park Recreation center offers music festivals and concerts for the community.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over 39 different galleries that cover North Brooklyn which includes Williamsburg, Green point and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Bushwick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These art galleries feature traditional art, fine art photography, paintings and other types of visual art.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pic>
        <p:nvPicPr>
          <p:cNvPr id="2050" name="Picture 2" descr="mccarren p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29" y="825842"/>
            <a:ext cx="2211344" cy="1658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c2.staticflickr.com/2/1134/694193691_43bc489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289" y="823597"/>
            <a:ext cx="3148146" cy="210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summer.wellandgoodnyc.com/wp-content/uploads/2013/03/SHAPE-UP_Hudson-River-Park-Grou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02" y="2663306"/>
            <a:ext cx="3102603" cy="163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4.bp.blogspot.com/-kovirXTMwCw/UPYXsBck_YI/AAAAAAAABOo/vtsfw3vHH4k/s1600/737607_510264925684835_1979572187_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040" y="2273643"/>
            <a:ext cx="4247281" cy="209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369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151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Theme</vt:lpstr>
      <vt:lpstr>Health Related Facilities</vt:lpstr>
      <vt:lpstr>Aesthetics</vt:lpstr>
    </vt:vector>
  </TitlesOfParts>
  <Company>NYCCT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Related Facilities</dc:title>
  <dc:creator>Profile</dc:creator>
  <cp:lastModifiedBy>Profile</cp:lastModifiedBy>
  <cp:revision>4</cp:revision>
  <dcterms:created xsi:type="dcterms:W3CDTF">2015-05-12T21:47:37Z</dcterms:created>
  <dcterms:modified xsi:type="dcterms:W3CDTF">2015-05-12T22:10:22Z</dcterms:modified>
</cp:coreProperties>
</file>