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27D3CB-2877-4421-BDED-DFEE7BFF57C3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611739-EDE0-4A4C-90B9-437B106A8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Lucida Bright" pitchFamily="18" charset="0"/>
              </a:rPr>
              <a:t>Corrections</a:t>
            </a:r>
            <a:endParaRPr lang="en-US" dirty="0">
              <a:latin typeface="Lucida Br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Lucida Bright" pitchFamily="18" charset="0"/>
              </a:rPr>
              <a:t>Test #1</a:t>
            </a:r>
            <a:endParaRPr lang="en-US" sz="6000" dirty="0"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87905" y="1774825"/>
            <a:ext cx="516818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28600"/>
            <a:ext cx="26479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-609600"/>
            <a:ext cx="96774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065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6" name="Curved Down Arrow 5"/>
          <p:cNvSpPr/>
          <p:nvPr/>
        </p:nvSpPr>
        <p:spPr>
          <a:xfrm>
            <a:off x="304800" y="2438400"/>
            <a:ext cx="5334000" cy="762000"/>
          </a:xfrm>
          <a:prstGeom prst="curvedDownArrow">
            <a:avLst>
              <a:gd name="adj1" fmla="val 29953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5334000" y="2438400"/>
            <a:ext cx="2362200" cy="762000"/>
          </a:xfrm>
          <a:prstGeom prst="curvedDownArrow">
            <a:avLst>
              <a:gd name="adj1" fmla="val 29953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-685800"/>
            <a:ext cx="0" cy="7543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467600" y="-533400"/>
            <a:ext cx="0" cy="7543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15103" y="1774825"/>
            <a:ext cx="4313793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"/>
            <a:ext cx="6544556" cy="107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744308"/>
            <a:ext cx="702634" cy="31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Connector 7"/>
          <p:cNvSpPr/>
          <p:nvPr/>
        </p:nvSpPr>
        <p:spPr>
          <a:xfrm>
            <a:off x="3352800" y="2057400"/>
            <a:ext cx="762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3733800" y="2057400"/>
            <a:ext cx="762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257800" y="2057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Q.3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63443" y="1774825"/>
            <a:ext cx="4217114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28600"/>
            <a:ext cx="3248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1197864"/>
          </a:xfrm>
          <a:ln>
            <a:noFill/>
          </a:ln>
        </p:spPr>
        <p:txBody>
          <a:bodyPr/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4)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223" y="1447800"/>
            <a:ext cx="8916777" cy="358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04800"/>
            <a:ext cx="5095875" cy="10191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52600"/>
            <a:ext cx="2667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39"/>
          <p:cNvSpPr/>
          <p:nvPr/>
        </p:nvSpPr>
        <p:spPr>
          <a:xfrm>
            <a:off x="228600" y="5029200"/>
            <a:ext cx="2514600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Range: R=[0,6]               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4343400"/>
            <a:ext cx="6400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915400" cy="914400"/>
          </a:xfrm>
        </p:spPr>
        <p:txBody>
          <a:bodyPr/>
          <a:lstStyle/>
          <a:p>
            <a:r>
              <a:rPr lang="en-US" dirty="0" smtClean="0"/>
              <a:t>               Inverse function function                            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4419600" cy="614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Mark f(x) as y</a:t>
            </a:r>
          </a:p>
          <a:p>
            <a:r>
              <a:rPr lang="en-US" dirty="0" smtClean="0"/>
              <a:t>Switch x and y</a:t>
            </a:r>
          </a:p>
          <a:p>
            <a:r>
              <a:rPr lang="en-US" dirty="0" smtClean="0"/>
              <a:t>Solve for y</a:t>
            </a:r>
          </a:p>
          <a:p>
            <a:r>
              <a:rPr lang="en-US" dirty="0" smtClean="0"/>
              <a:t>Write y as f¯¹(x)</a:t>
            </a:r>
          </a:p>
          <a:p>
            <a:r>
              <a:rPr lang="en-US" dirty="0" smtClean="0"/>
              <a:t>Check the answer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6106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819400" y="2057400"/>
            <a:ext cx="76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1201</TotalTime>
  <Words>40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Corrections</vt:lpstr>
      <vt:lpstr>     </vt:lpstr>
      <vt:lpstr>Slide 3</vt:lpstr>
      <vt:lpstr>Slide 4</vt:lpstr>
      <vt:lpstr>Q.3</vt:lpstr>
      <vt:lpstr>4)</vt:lpstr>
      <vt:lpstr>               Inverse function function                            </vt:lpstr>
      <vt:lpstr>Question 5</vt:lpstr>
    </vt:vector>
  </TitlesOfParts>
  <Company>New York Post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Corrections</dc:title>
  <dc:creator>Mingla</dc:creator>
  <cp:lastModifiedBy>Mingla</cp:lastModifiedBy>
  <cp:revision>4</cp:revision>
  <dcterms:created xsi:type="dcterms:W3CDTF">2015-03-22T22:55:44Z</dcterms:created>
  <dcterms:modified xsi:type="dcterms:W3CDTF">2015-09-12T21:55:20Z</dcterms:modified>
</cp:coreProperties>
</file>