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4"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embeddedFontLst>
    <p:embeddedFont>
      <p:font typeface="Trebuchet MS" pitchFamily="34" charset="0"/>
      <p:regular r:id="rId10"/>
      <p:bold r:id="rId11"/>
      <p:italic r:id="rId12"/>
      <p:boldItalic r:id="rId13"/>
    </p:embeddedFont>
    <p:embeddedFont>
      <p:font typeface="Calibri" pitchFamily="34" charset="0"/>
      <p:regular r:id="rId14"/>
      <p:bold r:id="rId15"/>
      <p:italic r:id="rId16"/>
      <p:boldItalic r:id="rId17"/>
    </p:embeddedFont>
  </p:embeddedFontLst>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7" d="100"/>
          <a:sy n="147" d="100"/>
        </p:scale>
        <p:origin x="-594" y="-96"/>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font" Target="fonts/font6.fntdata"/><Relationship Id="rId10" Type="http://schemas.openxmlformats.org/officeDocument/2006/relationships/font" Target="fonts/font1.fntdata"/><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0" name="Shape 1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3" name="Shape 1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5"/>
        <p:cNvGrpSpPr/>
        <p:nvPr/>
      </p:nvGrpSpPr>
      <p:grpSpPr>
        <a:xfrm>
          <a:off x="0" y="0"/>
          <a:ext cx="0" cy="0"/>
          <a:chOff x="0" y="0"/>
          <a:chExt cx="0" cy="0"/>
        </a:xfrm>
      </p:grpSpPr>
      <p:sp>
        <p:nvSpPr>
          <p:cNvPr id="16" name="Shape 16"/>
          <p:cNvSpPr/>
          <p:nvPr/>
        </p:nvSpPr>
        <p:spPr>
          <a:xfrm rot="10800000" flipH="1">
            <a:off x="0" y="1541738"/>
            <a:ext cx="9143999" cy="915711"/>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17" name="Shape 17"/>
          <p:cNvSpPr/>
          <p:nvPr/>
        </p:nvSpPr>
        <p:spPr>
          <a:xfrm>
            <a:off x="0" y="0"/>
            <a:ext cx="9144000" cy="1600199"/>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sp>
        <p:nvSpPr>
          <p:cNvPr id="18" name="Shape 18"/>
          <p:cNvSpPr txBox="1">
            <a:spLocks noGrp="1"/>
          </p:cNvSpPr>
          <p:nvPr>
            <p:ph type="subTitle" idx="1"/>
          </p:nvPr>
        </p:nvSpPr>
        <p:spPr>
          <a:xfrm rot="-186992">
            <a:off x="1102116" y="2348618"/>
            <a:ext cx="7576304" cy="393946"/>
          </a:xfrm>
          <a:prstGeom prst="rect">
            <a:avLst/>
          </a:prstGeom>
        </p:spPr>
        <p:txBody>
          <a:bodyPr lIns="91425" tIns="91425" rIns="91425" bIns="91425" anchor="ctr" anchorCtr="0"/>
          <a:lstStyle>
            <a:lvl1pPr>
              <a:spcBef>
                <a:spcPts val="0"/>
              </a:spcBef>
              <a:buSzPct val="100000"/>
              <a:buNone/>
              <a:defRPr sz="2000"/>
            </a:lvl1pPr>
            <a:lvl2pPr>
              <a:spcBef>
                <a:spcPts val="0"/>
              </a:spcBef>
              <a:buSzPct val="100000"/>
              <a:buNone/>
              <a:defRPr sz="2000"/>
            </a:lvl2pPr>
            <a:lvl3pPr>
              <a:spcBef>
                <a:spcPts val="0"/>
              </a:spcBef>
              <a:buSzPct val="100000"/>
              <a:buNone/>
              <a:defRPr sz="2000"/>
            </a:lvl3pPr>
            <a:lvl4pPr>
              <a:spcBef>
                <a:spcPts val="0"/>
              </a:spcBef>
              <a:buSzPct val="100000"/>
              <a:buNone/>
              <a:defRPr sz="2000"/>
            </a:lvl4pPr>
            <a:lvl5pPr>
              <a:spcBef>
                <a:spcPts val="0"/>
              </a:spcBef>
              <a:buSzPct val="100000"/>
              <a:buNone/>
              <a:defRPr sz="2000"/>
            </a:lvl5pPr>
            <a:lvl6pPr>
              <a:spcBef>
                <a:spcPts val="0"/>
              </a:spcBef>
              <a:buSzPct val="100000"/>
              <a:buNone/>
              <a:defRPr sz="2000"/>
            </a:lvl6pPr>
            <a:lvl7pPr>
              <a:spcBef>
                <a:spcPts val="0"/>
              </a:spcBef>
              <a:buSzPct val="100000"/>
              <a:buNone/>
              <a:defRPr sz="2000"/>
            </a:lvl7pPr>
            <a:lvl8pPr>
              <a:spcBef>
                <a:spcPts val="0"/>
              </a:spcBef>
              <a:buSzPct val="100000"/>
              <a:buNone/>
              <a:defRPr sz="2000"/>
            </a:lvl8pPr>
            <a:lvl9pPr>
              <a:spcBef>
                <a:spcPts val="0"/>
              </a:spcBef>
              <a:buSzPct val="100000"/>
              <a:buNone/>
              <a:defRPr sz="2000"/>
            </a:lvl9pPr>
          </a:lstStyle>
          <a:p>
            <a:endParaRPr/>
          </a:p>
        </p:txBody>
      </p:sp>
      <p:sp>
        <p:nvSpPr>
          <p:cNvPr id="19" name="Shape 19"/>
          <p:cNvSpPr/>
          <p:nvPr/>
        </p:nvSpPr>
        <p:spPr>
          <a:xfrm rot="-180223">
            <a:off x="472457" y="1841105"/>
            <a:ext cx="498084" cy="337146"/>
          </a:xfrm>
          <a:prstGeom prst="star4">
            <a:avLst>
              <a:gd name="adj" fmla="val 20046"/>
            </a:avLst>
          </a:prstGeom>
          <a:solidFill>
            <a:schemeClr val="accent1"/>
          </a:solidFill>
          <a:ln>
            <a:noFill/>
          </a:ln>
        </p:spPr>
        <p:txBody>
          <a:bodyPr lIns="91425" tIns="45700" rIns="91425" bIns="45700" anchor="ctr" anchorCtr="0">
            <a:noAutofit/>
          </a:bodyPr>
          <a:lstStyle/>
          <a:p>
            <a:pPr>
              <a:spcBef>
                <a:spcPts val="0"/>
              </a:spcBef>
              <a:buNone/>
            </a:pPr>
            <a:endParaRPr/>
          </a:p>
        </p:txBody>
      </p:sp>
      <p:sp>
        <p:nvSpPr>
          <p:cNvPr id="20" name="Shape 20"/>
          <p:cNvSpPr txBox="1">
            <a:spLocks noGrp="1"/>
          </p:cNvSpPr>
          <p:nvPr>
            <p:ph type="ctrTitle"/>
          </p:nvPr>
        </p:nvSpPr>
        <p:spPr>
          <a:xfrm rot="-183804">
            <a:off x="1035602" y="1005108"/>
            <a:ext cx="7763693" cy="1067996"/>
          </a:xfrm>
          <a:prstGeom prst="rect">
            <a:avLst/>
          </a:prstGeom>
        </p:spPr>
        <p:txBody>
          <a:bodyPr lIns="91425" tIns="91425" rIns="91425" bIns="91425" anchor="b" anchorCtr="0"/>
          <a:lstStyle>
            <a:lvl1pPr>
              <a:spcBef>
                <a:spcPts val="0"/>
              </a:spcBef>
              <a:buSzPct val="100000"/>
              <a:defRPr sz="4800" b="1"/>
            </a:lvl1pPr>
            <a:lvl2pPr>
              <a:spcBef>
                <a:spcPts val="0"/>
              </a:spcBef>
              <a:buSzPct val="100000"/>
              <a:defRPr sz="4800" b="1"/>
            </a:lvl2pPr>
            <a:lvl3pPr>
              <a:spcBef>
                <a:spcPts val="0"/>
              </a:spcBef>
              <a:buSzPct val="100000"/>
              <a:defRPr sz="4800" b="1"/>
            </a:lvl3pPr>
            <a:lvl4pPr>
              <a:spcBef>
                <a:spcPts val="0"/>
              </a:spcBef>
              <a:buSzPct val="100000"/>
              <a:defRPr sz="4800" b="1"/>
            </a:lvl4pPr>
            <a:lvl5pPr>
              <a:spcBef>
                <a:spcPts val="0"/>
              </a:spcBef>
              <a:buSzPct val="100000"/>
              <a:defRPr sz="4800" b="1"/>
            </a:lvl5pPr>
            <a:lvl6pPr>
              <a:spcBef>
                <a:spcPts val="0"/>
              </a:spcBef>
              <a:buSzPct val="100000"/>
              <a:defRPr sz="4800" b="1"/>
            </a:lvl6pPr>
            <a:lvl7pPr>
              <a:spcBef>
                <a:spcPts val="0"/>
              </a:spcBef>
              <a:buSzPct val="100000"/>
              <a:defRPr sz="4800" b="1"/>
            </a:lvl7pPr>
            <a:lvl8pPr>
              <a:spcBef>
                <a:spcPts val="0"/>
              </a:spcBef>
              <a:buSzPct val="100000"/>
              <a:defRPr sz="4800" b="1"/>
            </a:lvl8pPr>
            <a:lvl9pPr>
              <a:spcBef>
                <a:spcPts val="0"/>
              </a:spcBef>
              <a:buSzPct val="100000"/>
              <a:defRPr sz="4800" b="1"/>
            </a:lvl9pPr>
          </a:lstStyle>
          <a:p>
            <a:endParaRPr/>
          </a:p>
        </p:txBody>
      </p:sp>
      <p:sp>
        <p:nvSpPr>
          <p:cNvPr id="21" name="Shape 21"/>
          <p:cNvSpPr/>
          <p:nvPr/>
        </p:nvSpPr>
        <p:spPr>
          <a:xfrm flipH="1">
            <a:off x="0" y="2633472"/>
            <a:ext cx="9143999" cy="2511742"/>
          </a:xfrm>
          <a:custGeom>
            <a:avLst/>
            <a:gdLst/>
            <a:ahLst/>
            <a:cxnLst/>
            <a:rect l="0" t="0" r="0" b="0"/>
            <a:pathLst>
              <a:path w="9144000" h="3429000" extrusionOk="0">
                <a:moveTo>
                  <a:pt x="0" y="0"/>
                </a:moveTo>
                <a:lnTo>
                  <a:pt x="0" y="762000"/>
                </a:lnTo>
                <a:lnTo>
                  <a:pt x="0" y="3429000"/>
                </a:lnTo>
                <a:lnTo>
                  <a:pt x="9144000" y="3429000"/>
                </a:lnTo>
                <a:lnTo>
                  <a:pt x="9144000" y="76200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22" name="Shape 22"/>
          <p:cNvSpPr/>
          <p:nvPr/>
        </p:nvSpPr>
        <p:spPr>
          <a:xfrm rot="-213060">
            <a:off x="920480" y="2871570"/>
            <a:ext cx="6010940" cy="216699"/>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sp>
        <p:nvSpPr>
          <p:cNvPr id="23" name="Shape 2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4"/>
        <p:cNvGrpSpPr/>
        <p:nvPr/>
      </p:nvGrpSpPr>
      <p:grpSpPr>
        <a:xfrm>
          <a:off x="0" y="0"/>
          <a:ext cx="0" cy="0"/>
          <a:chOff x="0" y="0"/>
          <a:chExt cx="0" cy="0"/>
        </a:xfrm>
      </p:grpSpPr>
      <p:sp>
        <p:nvSpPr>
          <p:cNvPr id="25" name="Shape 25"/>
          <p:cNvSpPr/>
          <p:nvPr/>
        </p:nvSpPr>
        <p:spPr>
          <a:xfrm flipH="1">
            <a:off x="0" y="4686300"/>
            <a:ext cx="9143999" cy="401193"/>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26" name="Shape 26"/>
          <p:cNvSpPr/>
          <p:nvPr/>
        </p:nvSpPr>
        <p:spPr>
          <a:xfrm rot="-85926">
            <a:off x="919151" y="4632406"/>
            <a:ext cx="7394209" cy="220614"/>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27" name="Shape 27"/>
          <p:cNvSpPr/>
          <p:nvPr/>
        </p:nvSpPr>
        <p:spPr>
          <a:xfrm rot="10800000" flipH="1">
            <a:off x="0" y="-703"/>
            <a:ext cx="9143999" cy="1086553"/>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28" name="Shape 28"/>
          <p:cNvSpPr/>
          <p:nvPr/>
        </p:nvSpPr>
        <p:spPr>
          <a:xfrm rot="10800000" flipH="1">
            <a:off x="0" y="0"/>
            <a:ext cx="9143999" cy="1025050"/>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29" name="Shape 29"/>
          <p:cNvSpPr/>
          <p:nvPr/>
        </p:nvSpPr>
        <p:spPr>
          <a:xfrm flipH="1">
            <a:off x="0" y="4745735"/>
            <a:ext cx="9143999" cy="401193"/>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30" name="Shape 30"/>
          <p:cNvSpPr txBox="1">
            <a:spLocks noGrp="1"/>
          </p:cNvSpPr>
          <p:nvPr>
            <p:ph type="title"/>
          </p:nvPr>
        </p:nvSpPr>
        <p:spPr>
          <a:xfrm rot="-228135">
            <a:off x="1184357" y="-16296"/>
            <a:ext cx="8215583" cy="859729"/>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1" name="Shape 31"/>
          <p:cNvSpPr/>
          <p:nvPr/>
        </p:nvSpPr>
        <p:spPr>
          <a:xfrm rot="-180223">
            <a:off x="701058" y="526655"/>
            <a:ext cx="498084" cy="337146"/>
          </a:xfrm>
          <a:prstGeom prst="star4">
            <a:avLst>
              <a:gd name="adj" fmla="val 20046"/>
            </a:avLst>
          </a:prstGeom>
          <a:solidFill>
            <a:schemeClr val="accent1"/>
          </a:solidFill>
          <a:ln>
            <a:noFill/>
          </a:ln>
        </p:spPr>
        <p:txBody>
          <a:bodyPr lIns="91425" tIns="45700" rIns="91425" bIns="45700" anchor="ctr" anchorCtr="0">
            <a:noAutofit/>
          </a:bodyPr>
          <a:lstStyle/>
          <a:p>
            <a:pPr>
              <a:spcBef>
                <a:spcPts val="0"/>
              </a:spcBef>
              <a:buNone/>
            </a:pPr>
            <a:endParaRPr/>
          </a:p>
        </p:txBody>
      </p:sp>
      <p:sp>
        <p:nvSpPr>
          <p:cNvPr id="32" name="Shape 32"/>
          <p:cNvSpPr/>
          <p:nvPr/>
        </p:nvSpPr>
        <p:spPr>
          <a:xfrm rot="-85926">
            <a:off x="916433" y="4721779"/>
            <a:ext cx="7394209" cy="237220"/>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33" name="Shape 33"/>
          <p:cNvSpPr txBox="1">
            <a:spLocks noGrp="1"/>
          </p:cNvSpPr>
          <p:nvPr>
            <p:ph type="body" idx="1"/>
          </p:nvPr>
        </p:nvSpPr>
        <p:spPr>
          <a:xfrm>
            <a:off x="457200" y="1200150"/>
            <a:ext cx="8229600" cy="33945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4" name="Shape 34"/>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5"/>
        <p:cNvGrpSpPr/>
        <p:nvPr/>
      </p:nvGrpSpPr>
      <p:grpSpPr>
        <a:xfrm>
          <a:off x="0" y="0"/>
          <a:ext cx="0" cy="0"/>
          <a:chOff x="0" y="0"/>
          <a:chExt cx="0" cy="0"/>
        </a:xfrm>
      </p:grpSpPr>
      <p:sp>
        <p:nvSpPr>
          <p:cNvPr id="36" name="Shape 36"/>
          <p:cNvSpPr/>
          <p:nvPr/>
        </p:nvSpPr>
        <p:spPr>
          <a:xfrm flipH="1">
            <a:off x="0" y="4686300"/>
            <a:ext cx="9143999" cy="401193"/>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37" name="Shape 37"/>
          <p:cNvSpPr/>
          <p:nvPr/>
        </p:nvSpPr>
        <p:spPr>
          <a:xfrm rot="-85926">
            <a:off x="919151" y="4632406"/>
            <a:ext cx="7394209" cy="220614"/>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38" name="Shape 38"/>
          <p:cNvSpPr/>
          <p:nvPr/>
        </p:nvSpPr>
        <p:spPr>
          <a:xfrm rot="10800000" flipH="1">
            <a:off x="0" y="-703"/>
            <a:ext cx="9143999" cy="1086553"/>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39" name="Shape 39"/>
          <p:cNvSpPr/>
          <p:nvPr/>
        </p:nvSpPr>
        <p:spPr>
          <a:xfrm rot="10800000" flipH="1">
            <a:off x="0" y="0"/>
            <a:ext cx="9143999" cy="1025050"/>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40" name="Shape 40"/>
          <p:cNvSpPr/>
          <p:nvPr/>
        </p:nvSpPr>
        <p:spPr>
          <a:xfrm rot="-180223">
            <a:off x="701058" y="526655"/>
            <a:ext cx="498084" cy="337146"/>
          </a:xfrm>
          <a:prstGeom prst="star4">
            <a:avLst>
              <a:gd name="adj" fmla="val 20046"/>
            </a:avLst>
          </a:prstGeom>
          <a:solidFill>
            <a:schemeClr val="accent1"/>
          </a:solidFill>
          <a:ln>
            <a:noFill/>
          </a:ln>
        </p:spPr>
        <p:txBody>
          <a:bodyPr lIns="91425" tIns="45700" rIns="91425" bIns="45700" anchor="ctr" anchorCtr="0">
            <a:noAutofit/>
          </a:bodyPr>
          <a:lstStyle/>
          <a:p>
            <a:pPr>
              <a:spcBef>
                <a:spcPts val="0"/>
              </a:spcBef>
              <a:buNone/>
            </a:pPr>
            <a:endParaRPr/>
          </a:p>
        </p:txBody>
      </p:sp>
      <p:sp>
        <p:nvSpPr>
          <p:cNvPr id="41" name="Shape 41"/>
          <p:cNvSpPr txBox="1">
            <a:spLocks noGrp="1"/>
          </p:cNvSpPr>
          <p:nvPr>
            <p:ph type="title"/>
          </p:nvPr>
        </p:nvSpPr>
        <p:spPr>
          <a:xfrm rot="-228135">
            <a:off x="1184357" y="-16296"/>
            <a:ext cx="8215583" cy="859729"/>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2" name="Shape 42"/>
          <p:cNvSpPr/>
          <p:nvPr/>
        </p:nvSpPr>
        <p:spPr>
          <a:xfrm rot="-85926">
            <a:off x="916433" y="4721779"/>
            <a:ext cx="7394209" cy="237220"/>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43" name="Shape 43"/>
          <p:cNvSpPr txBox="1">
            <a:spLocks noGrp="1"/>
          </p:cNvSpPr>
          <p:nvPr>
            <p:ph type="body" idx="1"/>
          </p:nvPr>
        </p:nvSpPr>
        <p:spPr>
          <a:xfrm>
            <a:off x="457200" y="1200150"/>
            <a:ext cx="4038599" cy="33945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4" name="Shape 44"/>
          <p:cNvSpPr txBox="1">
            <a:spLocks noGrp="1"/>
          </p:cNvSpPr>
          <p:nvPr>
            <p:ph type="body" idx="2"/>
          </p:nvPr>
        </p:nvSpPr>
        <p:spPr>
          <a:xfrm>
            <a:off x="4648200" y="1200150"/>
            <a:ext cx="4038599" cy="33945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5" name="Shape 45"/>
          <p:cNvSpPr/>
          <p:nvPr/>
        </p:nvSpPr>
        <p:spPr>
          <a:xfrm flipH="1">
            <a:off x="0" y="4745735"/>
            <a:ext cx="9143999" cy="401193"/>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46" name="Shape 46"/>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7"/>
        <p:cNvGrpSpPr/>
        <p:nvPr/>
      </p:nvGrpSpPr>
      <p:grpSpPr>
        <a:xfrm>
          <a:off x="0" y="0"/>
          <a:ext cx="0" cy="0"/>
          <a:chOff x="0" y="0"/>
          <a:chExt cx="0" cy="0"/>
        </a:xfrm>
      </p:grpSpPr>
      <p:sp>
        <p:nvSpPr>
          <p:cNvPr id="48" name="Shape 48"/>
          <p:cNvSpPr/>
          <p:nvPr/>
        </p:nvSpPr>
        <p:spPr>
          <a:xfrm flipH="1">
            <a:off x="0" y="4686300"/>
            <a:ext cx="9143999" cy="401193"/>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49" name="Shape 49"/>
          <p:cNvSpPr/>
          <p:nvPr/>
        </p:nvSpPr>
        <p:spPr>
          <a:xfrm rot="-85926">
            <a:off x="919151" y="4632406"/>
            <a:ext cx="7394209" cy="220614"/>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50" name="Shape 50"/>
          <p:cNvSpPr/>
          <p:nvPr/>
        </p:nvSpPr>
        <p:spPr>
          <a:xfrm rot="10800000" flipH="1">
            <a:off x="0" y="-703"/>
            <a:ext cx="9143999" cy="1086553"/>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51" name="Shape 51"/>
          <p:cNvSpPr/>
          <p:nvPr/>
        </p:nvSpPr>
        <p:spPr>
          <a:xfrm rot="10800000" flipH="1">
            <a:off x="0" y="0"/>
            <a:ext cx="9143999" cy="1025050"/>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52" name="Shape 52"/>
          <p:cNvSpPr/>
          <p:nvPr/>
        </p:nvSpPr>
        <p:spPr>
          <a:xfrm rot="-180223">
            <a:off x="701058" y="526655"/>
            <a:ext cx="498084" cy="337146"/>
          </a:xfrm>
          <a:prstGeom prst="star4">
            <a:avLst>
              <a:gd name="adj" fmla="val 20046"/>
            </a:avLst>
          </a:prstGeom>
          <a:solidFill>
            <a:schemeClr val="accent1"/>
          </a:solidFill>
          <a:ln>
            <a:noFill/>
          </a:ln>
        </p:spPr>
        <p:txBody>
          <a:bodyPr lIns="91425" tIns="45700" rIns="91425" bIns="45700" anchor="ctr" anchorCtr="0">
            <a:noAutofit/>
          </a:bodyPr>
          <a:lstStyle/>
          <a:p>
            <a:pPr>
              <a:spcBef>
                <a:spcPts val="0"/>
              </a:spcBef>
              <a:buNone/>
            </a:pPr>
            <a:endParaRPr/>
          </a:p>
        </p:txBody>
      </p:sp>
      <p:sp>
        <p:nvSpPr>
          <p:cNvPr id="53" name="Shape 53"/>
          <p:cNvSpPr txBox="1">
            <a:spLocks noGrp="1"/>
          </p:cNvSpPr>
          <p:nvPr>
            <p:ph type="title"/>
          </p:nvPr>
        </p:nvSpPr>
        <p:spPr>
          <a:xfrm rot="-228135">
            <a:off x="1184357" y="-16296"/>
            <a:ext cx="8215583" cy="859729"/>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54" name="Shape 54"/>
          <p:cNvSpPr/>
          <p:nvPr/>
        </p:nvSpPr>
        <p:spPr>
          <a:xfrm rot="-85926">
            <a:off x="916433" y="4721779"/>
            <a:ext cx="7394209" cy="237220"/>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55" name="Shape 55"/>
          <p:cNvSpPr/>
          <p:nvPr/>
        </p:nvSpPr>
        <p:spPr>
          <a:xfrm flipH="1">
            <a:off x="0" y="4745735"/>
            <a:ext cx="9143999" cy="401193"/>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56" name="Shape 56"/>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57"/>
        <p:cNvGrpSpPr/>
        <p:nvPr/>
      </p:nvGrpSpPr>
      <p:grpSpPr>
        <a:xfrm>
          <a:off x="0" y="0"/>
          <a:ext cx="0" cy="0"/>
          <a:chOff x="0" y="0"/>
          <a:chExt cx="0" cy="0"/>
        </a:xfrm>
      </p:grpSpPr>
      <p:sp>
        <p:nvSpPr>
          <p:cNvPr id="58" name="Shape 58"/>
          <p:cNvSpPr/>
          <p:nvPr/>
        </p:nvSpPr>
        <p:spPr>
          <a:xfrm flipH="1">
            <a:off x="0" y="4686300"/>
            <a:ext cx="9143999" cy="401193"/>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59" name="Shape 59"/>
          <p:cNvSpPr/>
          <p:nvPr/>
        </p:nvSpPr>
        <p:spPr>
          <a:xfrm rot="-85926">
            <a:off x="919151" y="4632406"/>
            <a:ext cx="7394209" cy="220614"/>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60" name="Shape 60"/>
          <p:cNvSpPr/>
          <p:nvPr/>
        </p:nvSpPr>
        <p:spPr>
          <a:xfrm rot="10800000" flipH="1">
            <a:off x="0" y="-703"/>
            <a:ext cx="9143999" cy="1086553"/>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61" name="Shape 61"/>
          <p:cNvSpPr txBox="1">
            <a:spLocks noGrp="1"/>
          </p:cNvSpPr>
          <p:nvPr>
            <p:ph type="body" idx="1"/>
          </p:nvPr>
        </p:nvSpPr>
        <p:spPr>
          <a:xfrm rot="-90017">
            <a:off x="999515" y="4338182"/>
            <a:ext cx="5568708" cy="355283"/>
          </a:xfrm>
          <a:prstGeom prst="rect">
            <a:avLst/>
          </a:prstGeom>
        </p:spPr>
        <p:txBody>
          <a:bodyPr lIns="91425" tIns="91425" rIns="91425" bIns="91425" anchor="b" anchorCtr="0"/>
          <a:lstStyle>
            <a:lvl1pPr>
              <a:spcBef>
                <a:spcPts val="0"/>
              </a:spcBef>
              <a:buSzPct val="100000"/>
              <a:buNone/>
              <a:defRPr sz="1800"/>
            </a:lvl1pPr>
          </a:lstStyle>
          <a:p>
            <a:endParaRPr/>
          </a:p>
        </p:txBody>
      </p:sp>
      <p:sp>
        <p:nvSpPr>
          <p:cNvPr id="62" name="Shape 62"/>
          <p:cNvSpPr/>
          <p:nvPr/>
        </p:nvSpPr>
        <p:spPr>
          <a:xfrm rot="10800000" flipH="1">
            <a:off x="0" y="0"/>
            <a:ext cx="9143999" cy="1025050"/>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63" name="Shape 63"/>
          <p:cNvSpPr/>
          <p:nvPr/>
        </p:nvSpPr>
        <p:spPr>
          <a:xfrm rot="-85926">
            <a:off x="916433" y="4721779"/>
            <a:ext cx="7394209" cy="237220"/>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64" name="Shape 64"/>
          <p:cNvSpPr/>
          <p:nvPr/>
        </p:nvSpPr>
        <p:spPr>
          <a:xfrm flipH="1">
            <a:off x="0" y="4745735"/>
            <a:ext cx="9143999" cy="401193"/>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65" name="Shape 65"/>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6"/>
        <p:cNvGrpSpPr/>
        <p:nvPr/>
      </p:nvGrpSpPr>
      <p:grpSpPr>
        <a:xfrm>
          <a:off x="0" y="0"/>
          <a:ext cx="0" cy="0"/>
          <a:chOff x="0" y="0"/>
          <a:chExt cx="0" cy="0"/>
        </a:xfrm>
      </p:grpSpPr>
      <p:sp>
        <p:nvSpPr>
          <p:cNvPr id="67" name="Shape 67"/>
          <p:cNvSpPr/>
          <p:nvPr/>
        </p:nvSpPr>
        <p:spPr>
          <a:xfrm flipH="1">
            <a:off x="0" y="4686300"/>
            <a:ext cx="9143999" cy="401193"/>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68" name="Shape 68"/>
          <p:cNvSpPr/>
          <p:nvPr/>
        </p:nvSpPr>
        <p:spPr>
          <a:xfrm rot="-85926">
            <a:off x="919151" y="4632406"/>
            <a:ext cx="7394209" cy="220614"/>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69" name="Shape 69"/>
          <p:cNvSpPr/>
          <p:nvPr/>
        </p:nvSpPr>
        <p:spPr>
          <a:xfrm rot="10800000" flipH="1">
            <a:off x="0" y="-703"/>
            <a:ext cx="9143999" cy="1086553"/>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70" name="Shape 70"/>
          <p:cNvSpPr/>
          <p:nvPr/>
        </p:nvSpPr>
        <p:spPr>
          <a:xfrm rot="10800000" flipH="1">
            <a:off x="0" y="0"/>
            <a:ext cx="9143999" cy="1025050"/>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71" name="Shape 71"/>
          <p:cNvSpPr/>
          <p:nvPr/>
        </p:nvSpPr>
        <p:spPr>
          <a:xfrm rot="-85926">
            <a:off x="916433" y="4721779"/>
            <a:ext cx="7394209" cy="237220"/>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72" name="Shape 72"/>
          <p:cNvSpPr/>
          <p:nvPr/>
        </p:nvSpPr>
        <p:spPr>
          <a:xfrm flipH="1">
            <a:off x="0" y="4745735"/>
            <a:ext cx="9143999" cy="401193"/>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73" name="Shape 7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960F0F"/>
            </a:gs>
            <a:gs pos="100000">
              <a:srgbClr val="C82009"/>
            </a:gs>
          </a:gsLst>
          <a:lin ang="5400000" scaled="0"/>
        </a:gradFill>
        <a:effectLst/>
      </p:bgPr>
    </p:bg>
    <p:spTree>
      <p:nvGrpSpPr>
        <p:cNvPr id="1" name="Shape 4"/>
        <p:cNvGrpSpPr/>
        <p:nvPr/>
      </p:nvGrpSpPr>
      <p:grpSpPr>
        <a:xfrm>
          <a:off x="0" y="0"/>
          <a:ext cx="0" cy="0"/>
          <a:chOff x="0" y="0"/>
          <a:chExt cx="0" cy="0"/>
        </a:xfrm>
      </p:grpSpPr>
      <p:cxnSp>
        <p:nvCxnSpPr>
          <p:cNvPr id="5" name="Shape 5"/>
          <p:cNvCxnSpPr/>
          <p:nvPr/>
        </p:nvCxnSpPr>
        <p:spPr>
          <a:xfrm>
            <a:off x="76200" y="57150"/>
            <a:ext cx="0" cy="5029199"/>
          </a:xfrm>
          <a:prstGeom prst="straightConnector1">
            <a:avLst/>
          </a:prstGeom>
          <a:noFill/>
          <a:ln w="107950" cap="flat" cmpd="sng">
            <a:solidFill>
              <a:srgbClr val="D23927"/>
            </a:solidFill>
            <a:prstDash val="solid"/>
            <a:round/>
            <a:headEnd type="none" w="med" len="med"/>
            <a:tailEnd type="none" w="med" len="med"/>
          </a:ln>
        </p:spPr>
      </p:cxnSp>
      <p:cxnSp>
        <p:nvCxnSpPr>
          <p:cNvPr id="6" name="Shape 6"/>
          <p:cNvCxnSpPr/>
          <p:nvPr/>
        </p:nvCxnSpPr>
        <p:spPr>
          <a:xfrm>
            <a:off x="9067800" y="57150"/>
            <a:ext cx="0" cy="5029199"/>
          </a:xfrm>
          <a:prstGeom prst="straightConnector1">
            <a:avLst/>
          </a:prstGeom>
          <a:noFill/>
          <a:ln w="114300" cap="flat" cmpd="sng">
            <a:solidFill>
              <a:srgbClr val="D23927"/>
            </a:solidFill>
            <a:prstDash val="solid"/>
            <a:round/>
            <a:headEnd type="none" w="med" len="med"/>
            <a:tailEnd type="none" w="med" len="med"/>
          </a:ln>
        </p:spPr>
      </p:cxnSp>
      <p:cxnSp>
        <p:nvCxnSpPr>
          <p:cNvPr id="7" name="Shape 7"/>
          <p:cNvCxnSpPr/>
          <p:nvPr/>
        </p:nvCxnSpPr>
        <p:spPr>
          <a:xfrm>
            <a:off x="533399" y="57150"/>
            <a:ext cx="0" cy="5029199"/>
          </a:xfrm>
          <a:prstGeom prst="straightConnector1">
            <a:avLst/>
          </a:prstGeom>
          <a:noFill/>
          <a:ln w="69850" cap="flat" cmpd="sng">
            <a:solidFill>
              <a:srgbClr val="D23927"/>
            </a:solidFill>
            <a:prstDash val="solid"/>
            <a:round/>
            <a:headEnd type="none" w="med" len="med"/>
            <a:tailEnd type="none" w="med" len="med"/>
          </a:ln>
        </p:spPr>
      </p:cxnSp>
      <p:cxnSp>
        <p:nvCxnSpPr>
          <p:cNvPr id="8" name="Shape 8"/>
          <p:cNvCxnSpPr/>
          <p:nvPr/>
        </p:nvCxnSpPr>
        <p:spPr>
          <a:xfrm flipH="1">
            <a:off x="914400" y="57150"/>
            <a:ext cx="152399" cy="4743600"/>
          </a:xfrm>
          <a:prstGeom prst="straightConnector1">
            <a:avLst/>
          </a:prstGeom>
          <a:noFill/>
          <a:ln w="152400" cap="flat" cmpd="sng">
            <a:solidFill>
              <a:srgbClr val="D23927"/>
            </a:solidFill>
            <a:prstDash val="solid"/>
            <a:round/>
            <a:headEnd type="none" w="med" len="med"/>
            <a:tailEnd type="none" w="med" len="med"/>
          </a:ln>
        </p:spPr>
      </p:cxnSp>
      <p:sp>
        <p:nvSpPr>
          <p:cNvPr id="9" name="Shape 9"/>
          <p:cNvSpPr/>
          <p:nvPr/>
        </p:nvSpPr>
        <p:spPr>
          <a:xfrm>
            <a:off x="110055" y="57150"/>
            <a:ext cx="1698625" cy="4972047"/>
          </a:xfrm>
          <a:custGeom>
            <a:avLst/>
            <a:gdLst/>
            <a:ahLst/>
            <a:cxnLst/>
            <a:rect l="0" t="0" r="0" b="0"/>
            <a:pathLst>
              <a:path w="1070" h="4154" extrusionOk="0">
                <a:moveTo>
                  <a:pt x="4" y="0"/>
                </a:moveTo>
                <a:lnTo>
                  <a:pt x="4" y="0"/>
                </a:lnTo>
                <a:lnTo>
                  <a:pt x="2" y="74"/>
                </a:lnTo>
                <a:lnTo>
                  <a:pt x="0" y="162"/>
                </a:lnTo>
                <a:lnTo>
                  <a:pt x="0" y="280"/>
                </a:lnTo>
                <a:lnTo>
                  <a:pt x="4" y="426"/>
                </a:lnTo>
                <a:lnTo>
                  <a:pt x="10" y="594"/>
                </a:lnTo>
                <a:lnTo>
                  <a:pt x="16" y="686"/>
                </a:lnTo>
                <a:lnTo>
                  <a:pt x="22" y="782"/>
                </a:lnTo>
                <a:lnTo>
                  <a:pt x="30" y="884"/>
                </a:lnTo>
                <a:lnTo>
                  <a:pt x="42" y="990"/>
                </a:lnTo>
                <a:lnTo>
                  <a:pt x="54" y="1098"/>
                </a:lnTo>
                <a:lnTo>
                  <a:pt x="68" y="1210"/>
                </a:lnTo>
                <a:lnTo>
                  <a:pt x="86" y="1324"/>
                </a:lnTo>
                <a:lnTo>
                  <a:pt x="104" y="1442"/>
                </a:lnTo>
                <a:lnTo>
                  <a:pt x="126" y="1562"/>
                </a:lnTo>
                <a:lnTo>
                  <a:pt x="152" y="1682"/>
                </a:lnTo>
                <a:lnTo>
                  <a:pt x="178" y="1804"/>
                </a:lnTo>
                <a:lnTo>
                  <a:pt x="210" y="1928"/>
                </a:lnTo>
                <a:lnTo>
                  <a:pt x="244" y="2050"/>
                </a:lnTo>
                <a:lnTo>
                  <a:pt x="280" y="2174"/>
                </a:lnTo>
                <a:lnTo>
                  <a:pt x="322" y="2298"/>
                </a:lnTo>
                <a:lnTo>
                  <a:pt x="366" y="2420"/>
                </a:lnTo>
                <a:lnTo>
                  <a:pt x="416" y="2542"/>
                </a:lnTo>
                <a:lnTo>
                  <a:pt x="468" y="2662"/>
                </a:lnTo>
                <a:lnTo>
                  <a:pt x="496" y="2722"/>
                </a:lnTo>
                <a:lnTo>
                  <a:pt x="524" y="2780"/>
                </a:lnTo>
                <a:lnTo>
                  <a:pt x="554" y="2838"/>
                </a:lnTo>
                <a:lnTo>
                  <a:pt x="586" y="2896"/>
                </a:lnTo>
                <a:lnTo>
                  <a:pt x="586" y="2896"/>
                </a:lnTo>
                <a:lnTo>
                  <a:pt x="652" y="3018"/>
                </a:lnTo>
                <a:lnTo>
                  <a:pt x="714" y="3132"/>
                </a:lnTo>
                <a:lnTo>
                  <a:pt x="768" y="3238"/>
                </a:lnTo>
                <a:lnTo>
                  <a:pt x="816" y="3336"/>
                </a:lnTo>
                <a:lnTo>
                  <a:pt x="860" y="3426"/>
                </a:lnTo>
                <a:lnTo>
                  <a:pt x="900" y="3510"/>
                </a:lnTo>
                <a:lnTo>
                  <a:pt x="934" y="3588"/>
                </a:lnTo>
                <a:lnTo>
                  <a:pt x="964" y="3658"/>
                </a:lnTo>
                <a:lnTo>
                  <a:pt x="988" y="3724"/>
                </a:lnTo>
                <a:lnTo>
                  <a:pt x="1010" y="3782"/>
                </a:lnTo>
                <a:lnTo>
                  <a:pt x="1028" y="3836"/>
                </a:lnTo>
                <a:lnTo>
                  <a:pt x="1042" y="3884"/>
                </a:lnTo>
                <a:lnTo>
                  <a:pt x="1052" y="3926"/>
                </a:lnTo>
                <a:lnTo>
                  <a:pt x="1060" y="3964"/>
                </a:lnTo>
                <a:lnTo>
                  <a:pt x="1066" y="3998"/>
                </a:lnTo>
                <a:lnTo>
                  <a:pt x="1068" y="4028"/>
                </a:lnTo>
                <a:lnTo>
                  <a:pt x="1070" y="4054"/>
                </a:lnTo>
                <a:lnTo>
                  <a:pt x="1068" y="4074"/>
                </a:lnTo>
                <a:lnTo>
                  <a:pt x="1066" y="4094"/>
                </a:lnTo>
                <a:lnTo>
                  <a:pt x="1060" y="4108"/>
                </a:lnTo>
                <a:lnTo>
                  <a:pt x="1056" y="4122"/>
                </a:lnTo>
                <a:lnTo>
                  <a:pt x="1050" y="4132"/>
                </a:lnTo>
                <a:lnTo>
                  <a:pt x="1042" y="4138"/>
                </a:lnTo>
                <a:lnTo>
                  <a:pt x="1034" y="4144"/>
                </a:lnTo>
                <a:lnTo>
                  <a:pt x="1028" y="4148"/>
                </a:lnTo>
                <a:lnTo>
                  <a:pt x="1020" y="4152"/>
                </a:lnTo>
                <a:lnTo>
                  <a:pt x="1006" y="4154"/>
                </a:lnTo>
                <a:lnTo>
                  <a:pt x="998" y="4152"/>
                </a:lnTo>
                <a:lnTo>
                  <a:pt x="994" y="4152"/>
                </a:lnTo>
              </a:path>
            </a:pathLst>
          </a:custGeom>
          <a:noFill/>
          <a:ln w="25400" cap="flat" cmpd="sng">
            <a:solidFill>
              <a:srgbClr val="D23927"/>
            </a:solidFill>
            <a:prstDash val="solid"/>
            <a:round/>
            <a:headEnd type="none" w="med" len="med"/>
            <a:tailEnd type="none" w="med" len="med"/>
          </a:ln>
        </p:spPr>
        <p:txBody>
          <a:bodyPr lIns="91425" tIns="45700" rIns="91425" bIns="45700" anchor="t" anchorCtr="0">
            <a:noAutofit/>
          </a:bodyPr>
          <a:lstStyle/>
          <a:p>
            <a:pPr>
              <a:spcBef>
                <a:spcPts val="0"/>
              </a:spcBef>
              <a:buNone/>
            </a:pPr>
            <a:endParaRPr/>
          </a:p>
        </p:txBody>
      </p:sp>
      <p:sp>
        <p:nvSpPr>
          <p:cNvPr id="10" name="Shape 10"/>
          <p:cNvSpPr/>
          <p:nvPr/>
        </p:nvSpPr>
        <p:spPr>
          <a:xfrm>
            <a:off x="7839160" y="4114800"/>
            <a:ext cx="1181100" cy="597693"/>
          </a:xfrm>
          <a:custGeom>
            <a:avLst/>
            <a:gdLst/>
            <a:ahLst/>
            <a:cxnLst/>
            <a:rect l="0" t="0" r="0" b="0"/>
            <a:pathLst>
              <a:path w="744" h="502" extrusionOk="0">
                <a:moveTo>
                  <a:pt x="0" y="502"/>
                </a:moveTo>
                <a:lnTo>
                  <a:pt x="0" y="502"/>
                </a:lnTo>
                <a:lnTo>
                  <a:pt x="4" y="482"/>
                </a:lnTo>
                <a:lnTo>
                  <a:pt x="10" y="460"/>
                </a:lnTo>
                <a:lnTo>
                  <a:pt x="20" y="430"/>
                </a:lnTo>
                <a:lnTo>
                  <a:pt x="36" y="396"/>
                </a:lnTo>
                <a:lnTo>
                  <a:pt x="56" y="358"/>
                </a:lnTo>
                <a:lnTo>
                  <a:pt x="84" y="316"/>
                </a:lnTo>
                <a:lnTo>
                  <a:pt x="100" y="294"/>
                </a:lnTo>
                <a:lnTo>
                  <a:pt x="118" y="272"/>
                </a:lnTo>
                <a:lnTo>
                  <a:pt x="138" y="248"/>
                </a:lnTo>
                <a:lnTo>
                  <a:pt x="160" y="226"/>
                </a:lnTo>
                <a:lnTo>
                  <a:pt x="184" y="204"/>
                </a:lnTo>
                <a:lnTo>
                  <a:pt x="212" y="182"/>
                </a:lnTo>
                <a:lnTo>
                  <a:pt x="240" y="162"/>
                </a:lnTo>
                <a:lnTo>
                  <a:pt x="272" y="140"/>
                </a:lnTo>
                <a:lnTo>
                  <a:pt x="306" y="120"/>
                </a:lnTo>
                <a:lnTo>
                  <a:pt x="342" y="102"/>
                </a:lnTo>
                <a:lnTo>
                  <a:pt x="382" y="84"/>
                </a:lnTo>
                <a:lnTo>
                  <a:pt x="424" y="66"/>
                </a:lnTo>
                <a:lnTo>
                  <a:pt x="470" y="52"/>
                </a:lnTo>
                <a:lnTo>
                  <a:pt x="518" y="38"/>
                </a:lnTo>
                <a:lnTo>
                  <a:pt x="570" y="26"/>
                </a:lnTo>
                <a:lnTo>
                  <a:pt x="624" y="16"/>
                </a:lnTo>
                <a:lnTo>
                  <a:pt x="682" y="6"/>
                </a:lnTo>
                <a:lnTo>
                  <a:pt x="744" y="0"/>
                </a:lnTo>
              </a:path>
            </a:pathLst>
          </a:custGeom>
          <a:noFill/>
          <a:ln w="25400" cap="flat" cmpd="sng">
            <a:solidFill>
              <a:srgbClr val="CB2813"/>
            </a:solidFill>
            <a:prstDash val="solid"/>
            <a:round/>
            <a:headEnd type="none" w="med" len="med"/>
            <a:tailEnd type="none" w="med" len="med"/>
          </a:ln>
        </p:spPr>
        <p:txBody>
          <a:bodyPr lIns="91425" tIns="45700" rIns="91425" bIns="45700" anchor="t" anchorCtr="0">
            <a:noAutofit/>
          </a:bodyPr>
          <a:lstStyle/>
          <a:p>
            <a:pPr>
              <a:spcBef>
                <a:spcPts val="0"/>
              </a:spcBef>
              <a:buNone/>
            </a:pPr>
            <a:endParaRPr/>
          </a:p>
        </p:txBody>
      </p:sp>
      <p:sp>
        <p:nvSpPr>
          <p:cNvPr id="11" name="Shape 11"/>
          <p:cNvSpPr/>
          <p:nvPr/>
        </p:nvSpPr>
        <p:spPr>
          <a:xfrm>
            <a:off x="8273122" y="2652712"/>
            <a:ext cx="777875" cy="1955006"/>
          </a:xfrm>
          <a:custGeom>
            <a:avLst/>
            <a:gdLst/>
            <a:ahLst/>
            <a:cxnLst/>
            <a:rect l="0" t="0" r="0" b="0"/>
            <a:pathLst>
              <a:path w="490" h="1642" extrusionOk="0">
                <a:moveTo>
                  <a:pt x="0" y="1642"/>
                </a:moveTo>
                <a:lnTo>
                  <a:pt x="0" y="1642"/>
                </a:lnTo>
                <a:lnTo>
                  <a:pt x="24" y="1624"/>
                </a:lnTo>
                <a:lnTo>
                  <a:pt x="50" y="1600"/>
                </a:lnTo>
                <a:lnTo>
                  <a:pt x="86" y="1564"/>
                </a:lnTo>
                <a:lnTo>
                  <a:pt x="126" y="1518"/>
                </a:lnTo>
                <a:lnTo>
                  <a:pt x="148" y="1490"/>
                </a:lnTo>
                <a:lnTo>
                  <a:pt x="172" y="1458"/>
                </a:lnTo>
                <a:lnTo>
                  <a:pt x="196" y="1424"/>
                </a:lnTo>
                <a:lnTo>
                  <a:pt x="220" y="1384"/>
                </a:lnTo>
                <a:lnTo>
                  <a:pt x="244" y="1344"/>
                </a:lnTo>
                <a:lnTo>
                  <a:pt x="268" y="1298"/>
                </a:lnTo>
                <a:lnTo>
                  <a:pt x="292" y="1248"/>
                </a:lnTo>
                <a:lnTo>
                  <a:pt x="316" y="1196"/>
                </a:lnTo>
                <a:lnTo>
                  <a:pt x="340" y="1138"/>
                </a:lnTo>
                <a:lnTo>
                  <a:pt x="362" y="1078"/>
                </a:lnTo>
                <a:lnTo>
                  <a:pt x="384" y="1014"/>
                </a:lnTo>
                <a:lnTo>
                  <a:pt x="404" y="944"/>
                </a:lnTo>
                <a:lnTo>
                  <a:pt x="422" y="870"/>
                </a:lnTo>
                <a:lnTo>
                  <a:pt x="438" y="792"/>
                </a:lnTo>
                <a:lnTo>
                  <a:pt x="454" y="710"/>
                </a:lnTo>
                <a:lnTo>
                  <a:pt x="466" y="624"/>
                </a:lnTo>
                <a:lnTo>
                  <a:pt x="476" y="532"/>
                </a:lnTo>
                <a:lnTo>
                  <a:pt x="484" y="436"/>
                </a:lnTo>
                <a:lnTo>
                  <a:pt x="488" y="334"/>
                </a:lnTo>
                <a:lnTo>
                  <a:pt x="490" y="228"/>
                </a:lnTo>
                <a:lnTo>
                  <a:pt x="488" y="118"/>
                </a:lnTo>
                <a:lnTo>
                  <a:pt x="484" y="0"/>
                </a:lnTo>
              </a:path>
            </a:pathLst>
          </a:custGeom>
          <a:noFill/>
          <a:ln w="25400" cap="flat" cmpd="sng">
            <a:solidFill>
              <a:srgbClr val="D0331F"/>
            </a:solidFill>
            <a:prstDash val="solid"/>
            <a:round/>
            <a:headEnd type="none" w="med" len="med"/>
            <a:tailEnd type="none" w="med" len="med"/>
          </a:ln>
        </p:spPr>
        <p:txBody>
          <a:bodyPr lIns="91425" tIns="45700" rIns="91425" bIns="45700" anchor="t" anchorCtr="0">
            <a:noAutofit/>
          </a:bodyPr>
          <a:lstStyle/>
          <a:p>
            <a:pPr>
              <a:spcBef>
                <a:spcPts val="0"/>
              </a:spcBef>
              <a:buNone/>
            </a:pPr>
            <a:endParaRPr/>
          </a:p>
        </p:txBody>
      </p:sp>
      <p:sp>
        <p:nvSpPr>
          <p:cNvPr id="12" name="Shape 12"/>
          <p:cNvSpPr txBox="1">
            <a:spLocks noGrp="1"/>
          </p:cNvSpPr>
          <p:nvPr>
            <p:ph type="title"/>
          </p:nvPr>
        </p:nvSpPr>
        <p:spPr>
          <a:xfrm rot="-180108">
            <a:off x="1177259" y="-15156"/>
            <a:ext cx="8220779" cy="859014"/>
          </a:xfrm>
          <a:prstGeom prst="rect">
            <a:avLst/>
          </a:prstGeom>
          <a:noFill/>
          <a:ln>
            <a:noFill/>
          </a:ln>
        </p:spPr>
        <p:txBody>
          <a:bodyPr lIns="91425" tIns="91425" rIns="91425" bIns="91425" anchor="ctr" anchorCtr="0"/>
          <a:lstStyle>
            <a:lvl1pPr>
              <a:spcBef>
                <a:spcPts val="0"/>
              </a:spcBef>
              <a:buClr>
                <a:schemeClr val="lt1"/>
              </a:buClr>
              <a:buSzPct val="100000"/>
              <a:buFont typeface="Trebuchet MS"/>
              <a:buNone/>
              <a:defRPr sz="3600">
                <a:solidFill>
                  <a:schemeClr val="lt1"/>
                </a:solidFill>
                <a:latin typeface="Trebuchet MS"/>
                <a:ea typeface="Trebuchet MS"/>
                <a:cs typeface="Trebuchet MS"/>
                <a:sym typeface="Trebuchet MS"/>
              </a:defRPr>
            </a:lvl1pPr>
            <a:lvl2pPr>
              <a:spcBef>
                <a:spcPts val="0"/>
              </a:spcBef>
              <a:buClr>
                <a:schemeClr val="lt1"/>
              </a:buClr>
              <a:buSzPct val="100000"/>
              <a:buFont typeface="Trebuchet MS"/>
              <a:buNone/>
              <a:defRPr sz="3600">
                <a:solidFill>
                  <a:schemeClr val="lt1"/>
                </a:solidFill>
                <a:latin typeface="Trebuchet MS"/>
                <a:ea typeface="Trebuchet MS"/>
                <a:cs typeface="Trebuchet MS"/>
                <a:sym typeface="Trebuchet MS"/>
              </a:defRPr>
            </a:lvl2pPr>
            <a:lvl3pPr>
              <a:spcBef>
                <a:spcPts val="0"/>
              </a:spcBef>
              <a:buClr>
                <a:schemeClr val="lt1"/>
              </a:buClr>
              <a:buSzPct val="100000"/>
              <a:buFont typeface="Trebuchet MS"/>
              <a:buNone/>
              <a:defRPr sz="3600">
                <a:solidFill>
                  <a:schemeClr val="lt1"/>
                </a:solidFill>
                <a:latin typeface="Trebuchet MS"/>
                <a:ea typeface="Trebuchet MS"/>
                <a:cs typeface="Trebuchet MS"/>
                <a:sym typeface="Trebuchet MS"/>
              </a:defRPr>
            </a:lvl3pPr>
            <a:lvl4pPr>
              <a:spcBef>
                <a:spcPts val="0"/>
              </a:spcBef>
              <a:buClr>
                <a:schemeClr val="lt1"/>
              </a:buClr>
              <a:buSzPct val="100000"/>
              <a:buFont typeface="Trebuchet MS"/>
              <a:buNone/>
              <a:defRPr sz="3600">
                <a:solidFill>
                  <a:schemeClr val="lt1"/>
                </a:solidFill>
                <a:latin typeface="Trebuchet MS"/>
                <a:ea typeface="Trebuchet MS"/>
                <a:cs typeface="Trebuchet MS"/>
                <a:sym typeface="Trebuchet MS"/>
              </a:defRPr>
            </a:lvl4pPr>
            <a:lvl5pPr>
              <a:spcBef>
                <a:spcPts val="0"/>
              </a:spcBef>
              <a:buClr>
                <a:schemeClr val="lt1"/>
              </a:buClr>
              <a:buSzPct val="100000"/>
              <a:buFont typeface="Trebuchet MS"/>
              <a:buNone/>
              <a:defRPr sz="3600">
                <a:solidFill>
                  <a:schemeClr val="lt1"/>
                </a:solidFill>
                <a:latin typeface="Trebuchet MS"/>
                <a:ea typeface="Trebuchet MS"/>
                <a:cs typeface="Trebuchet MS"/>
                <a:sym typeface="Trebuchet MS"/>
              </a:defRPr>
            </a:lvl5pPr>
            <a:lvl6pPr>
              <a:spcBef>
                <a:spcPts val="0"/>
              </a:spcBef>
              <a:buClr>
                <a:schemeClr val="lt1"/>
              </a:buClr>
              <a:buSzPct val="100000"/>
              <a:buFont typeface="Trebuchet MS"/>
              <a:buNone/>
              <a:defRPr sz="3600">
                <a:solidFill>
                  <a:schemeClr val="lt1"/>
                </a:solidFill>
                <a:latin typeface="Trebuchet MS"/>
                <a:ea typeface="Trebuchet MS"/>
                <a:cs typeface="Trebuchet MS"/>
                <a:sym typeface="Trebuchet MS"/>
              </a:defRPr>
            </a:lvl6pPr>
            <a:lvl7pPr>
              <a:spcBef>
                <a:spcPts val="0"/>
              </a:spcBef>
              <a:buClr>
                <a:schemeClr val="lt1"/>
              </a:buClr>
              <a:buSzPct val="100000"/>
              <a:buFont typeface="Trebuchet MS"/>
              <a:buNone/>
              <a:defRPr sz="3600">
                <a:solidFill>
                  <a:schemeClr val="lt1"/>
                </a:solidFill>
                <a:latin typeface="Trebuchet MS"/>
                <a:ea typeface="Trebuchet MS"/>
                <a:cs typeface="Trebuchet MS"/>
                <a:sym typeface="Trebuchet MS"/>
              </a:defRPr>
            </a:lvl7pPr>
            <a:lvl8pPr>
              <a:spcBef>
                <a:spcPts val="0"/>
              </a:spcBef>
              <a:buClr>
                <a:schemeClr val="lt1"/>
              </a:buClr>
              <a:buSzPct val="100000"/>
              <a:buFont typeface="Trebuchet MS"/>
              <a:buNone/>
              <a:defRPr sz="3600">
                <a:solidFill>
                  <a:schemeClr val="lt1"/>
                </a:solidFill>
                <a:latin typeface="Trebuchet MS"/>
                <a:ea typeface="Trebuchet MS"/>
                <a:cs typeface="Trebuchet MS"/>
                <a:sym typeface="Trebuchet MS"/>
              </a:defRPr>
            </a:lvl8pPr>
            <a:lvl9pPr>
              <a:spcBef>
                <a:spcPts val="0"/>
              </a:spcBef>
              <a:buClr>
                <a:schemeClr val="lt1"/>
              </a:buClr>
              <a:buSzPct val="100000"/>
              <a:buFont typeface="Trebuchet MS"/>
              <a:buNone/>
              <a:defRPr sz="3600">
                <a:solidFill>
                  <a:schemeClr val="lt1"/>
                </a:solidFill>
                <a:latin typeface="Trebuchet MS"/>
                <a:ea typeface="Trebuchet MS"/>
                <a:cs typeface="Trebuchet MS"/>
                <a:sym typeface="Trebuchet MS"/>
              </a:defRPr>
            </a:lvl9pPr>
          </a:lstStyle>
          <a:p>
            <a:endParaRPr/>
          </a:p>
        </p:txBody>
      </p:sp>
      <p:sp>
        <p:nvSpPr>
          <p:cNvPr id="13" name="Shape 13"/>
          <p:cNvSpPr txBox="1">
            <a:spLocks noGrp="1"/>
          </p:cNvSpPr>
          <p:nvPr>
            <p:ph type="body" idx="1"/>
          </p:nvPr>
        </p:nvSpPr>
        <p:spPr>
          <a:xfrm>
            <a:off x="457200" y="1371600"/>
            <a:ext cx="8229600" cy="3165899"/>
          </a:xfrm>
          <a:prstGeom prst="rect">
            <a:avLst/>
          </a:prstGeom>
          <a:noFill/>
          <a:ln>
            <a:noFill/>
          </a:ln>
        </p:spPr>
        <p:txBody>
          <a:bodyPr lIns="91425" tIns="91425" rIns="91425" bIns="91425" anchor="t" anchorCtr="0"/>
          <a:lstStyle>
            <a:lvl1pPr>
              <a:spcBef>
                <a:spcPts val="600"/>
              </a:spcBef>
              <a:buClr>
                <a:schemeClr val="lt2"/>
              </a:buClr>
              <a:buSzPct val="100000"/>
              <a:buFont typeface="Trebuchet MS"/>
              <a:defRPr sz="3000">
                <a:solidFill>
                  <a:schemeClr val="lt2"/>
                </a:solidFill>
                <a:latin typeface="Trebuchet MS"/>
                <a:ea typeface="Trebuchet MS"/>
                <a:cs typeface="Trebuchet MS"/>
                <a:sym typeface="Trebuchet MS"/>
              </a:defRPr>
            </a:lvl1pPr>
            <a:lvl2pPr>
              <a:spcBef>
                <a:spcPts val="480"/>
              </a:spcBef>
              <a:buClr>
                <a:schemeClr val="lt2"/>
              </a:buClr>
              <a:buSzPct val="100000"/>
              <a:buFont typeface="Trebuchet MS"/>
              <a:defRPr sz="2400">
                <a:solidFill>
                  <a:schemeClr val="lt2"/>
                </a:solidFill>
                <a:latin typeface="Trebuchet MS"/>
                <a:ea typeface="Trebuchet MS"/>
                <a:cs typeface="Trebuchet MS"/>
                <a:sym typeface="Trebuchet MS"/>
              </a:defRPr>
            </a:lvl2pPr>
            <a:lvl3pPr>
              <a:spcBef>
                <a:spcPts val="480"/>
              </a:spcBef>
              <a:buClr>
                <a:schemeClr val="lt2"/>
              </a:buClr>
              <a:buSzPct val="100000"/>
              <a:buFont typeface="Trebuchet MS"/>
              <a:defRPr sz="2400">
                <a:solidFill>
                  <a:schemeClr val="lt2"/>
                </a:solidFill>
                <a:latin typeface="Trebuchet MS"/>
                <a:ea typeface="Trebuchet MS"/>
                <a:cs typeface="Trebuchet MS"/>
                <a:sym typeface="Trebuchet MS"/>
              </a:defRPr>
            </a:lvl3pPr>
            <a:lvl4pPr>
              <a:spcBef>
                <a:spcPts val="360"/>
              </a:spcBef>
              <a:buClr>
                <a:schemeClr val="lt2"/>
              </a:buClr>
              <a:buSzPct val="100000"/>
              <a:buFont typeface="Trebuchet MS"/>
              <a:defRPr sz="1800">
                <a:solidFill>
                  <a:schemeClr val="lt2"/>
                </a:solidFill>
                <a:latin typeface="Trebuchet MS"/>
                <a:ea typeface="Trebuchet MS"/>
                <a:cs typeface="Trebuchet MS"/>
                <a:sym typeface="Trebuchet MS"/>
              </a:defRPr>
            </a:lvl4pPr>
            <a:lvl5pPr>
              <a:spcBef>
                <a:spcPts val="360"/>
              </a:spcBef>
              <a:buClr>
                <a:schemeClr val="lt2"/>
              </a:buClr>
              <a:buSzPct val="100000"/>
              <a:buFont typeface="Trebuchet MS"/>
              <a:defRPr sz="1800">
                <a:solidFill>
                  <a:schemeClr val="lt2"/>
                </a:solidFill>
                <a:latin typeface="Trebuchet MS"/>
                <a:ea typeface="Trebuchet MS"/>
                <a:cs typeface="Trebuchet MS"/>
                <a:sym typeface="Trebuchet MS"/>
              </a:defRPr>
            </a:lvl5pPr>
            <a:lvl6pPr>
              <a:spcBef>
                <a:spcPts val="360"/>
              </a:spcBef>
              <a:buClr>
                <a:schemeClr val="lt2"/>
              </a:buClr>
              <a:buSzPct val="100000"/>
              <a:buFont typeface="Trebuchet MS"/>
              <a:defRPr sz="1800">
                <a:solidFill>
                  <a:schemeClr val="lt2"/>
                </a:solidFill>
                <a:latin typeface="Trebuchet MS"/>
                <a:ea typeface="Trebuchet MS"/>
                <a:cs typeface="Trebuchet MS"/>
                <a:sym typeface="Trebuchet MS"/>
              </a:defRPr>
            </a:lvl6pPr>
            <a:lvl7pPr>
              <a:spcBef>
                <a:spcPts val="360"/>
              </a:spcBef>
              <a:buClr>
                <a:schemeClr val="lt2"/>
              </a:buClr>
              <a:buSzPct val="100000"/>
              <a:buFont typeface="Trebuchet MS"/>
              <a:defRPr sz="1800">
                <a:solidFill>
                  <a:schemeClr val="lt2"/>
                </a:solidFill>
                <a:latin typeface="Trebuchet MS"/>
                <a:ea typeface="Trebuchet MS"/>
                <a:cs typeface="Trebuchet MS"/>
                <a:sym typeface="Trebuchet MS"/>
              </a:defRPr>
            </a:lvl7pPr>
            <a:lvl8pPr>
              <a:spcBef>
                <a:spcPts val="360"/>
              </a:spcBef>
              <a:buClr>
                <a:schemeClr val="lt2"/>
              </a:buClr>
              <a:buSzPct val="100000"/>
              <a:buFont typeface="Trebuchet MS"/>
              <a:defRPr sz="1800">
                <a:solidFill>
                  <a:schemeClr val="lt2"/>
                </a:solidFill>
                <a:latin typeface="Trebuchet MS"/>
                <a:ea typeface="Trebuchet MS"/>
                <a:cs typeface="Trebuchet MS"/>
                <a:sym typeface="Trebuchet MS"/>
              </a:defRPr>
            </a:lvl8pPr>
            <a:lvl9pPr>
              <a:spcBef>
                <a:spcPts val="360"/>
              </a:spcBef>
              <a:buClr>
                <a:schemeClr val="lt2"/>
              </a:buClr>
              <a:buSzPct val="100000"/>
              <a:buFont typeface="Trebuchet MS"/>
              <a:defRPr sz="1800">
                <a:solidFill>
                  <a:schemeClr val="lt2"/>
                </a:solidFill>
                <a:latin typeface="Trebuchet MS"/>
                <a:ea typeface="Trebuchet MS"/>
                <a:cs typeface="Trebuchet MS"/>
                <a:sym typeface="Trebuchet MS"/>
              </a:defRPr>
            </a:lvl9pPr>
          </a:lstStyle>
          <a:p>
            <a:endParaRPr/>
          </a:p>
        </p:txBody>
      </p:sp>
      <p:sp>
        <p:nvSpPr>
          <p:cNvPr id="14" name="Shape 14"/>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p>
            <a:pPr algn="r">
              <a:spcBef>
                <a:spcPts val="0"/>
              </a:spcBef>
              <a:buNone/>
            </a:pPr>
            <a:fld id="{00000000-1234-1234-1234-123412341234}" type="slidenum">
              <a:rPr lang="en" sz="1300">
                <a:solidFill>
                  <a:schemeClr val="lt2"/>
                </a:solidFill>
                <a:latin typeface="Trebuchet MS"/>
                <a:ea typeface="Trebuchet MS"/>
                <a:cs typeface="Trebuchet MS"/>
                <a:sym typeface="Trebuchet MS"/>
              </a:rPr>
              <a:pPr algn="r">
                <a:spcBef>
                  <a:spcPts val="0"/>
                </a:spcBef>
                <a:buNone/>
              </a:pPr>
              <a:t>‹#›</a:t>
            </a:fld>
            <a:endParaRPr lang="en" sz="1300">
              <a:solidFill>
                <a:schemeClr val="lt2"/>
              </a:solidFill>
              <a:latin typeface="Trebuchet MS"/>
              <a:ea typeface="Trebuchet MS"/>
              <a:cs typeface="Trebuchet MS"/>
              <a:sym typeface="Trebuchet MS"/>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ctrTitle"/>
          </p:nvPr>
        </p:nvSpPr>
        <p:spPr>
          <a:xfrm rot="-183804">
            <a:off x="1005677" y="373596"/>
            <a:ext cx="7763693" cy="1700846"/>
          </a:xfrm>
          <a:prstGeom prst="rect">
            <a:avLst/>
          </a:prstGeom>
        </p:spPr>
        <p:txBody>
          <a:bodyPr lIns="91425" tIns="91425" rIns="91425" bIns="91425" anchor="b" anchorCtr="0">
            <a:noAutofit/>
          </a:bodyPr>
          <a:lstStyle/>
          <a:p>
            <a:pPr>
              <a:spcBef>
                <a:spcPts val="0"/>
              </a:spcBef>
              <a:buNone/>
            </a:pPr>
            <a:r>
              <a:rPr lang="en"/>
              <a:t>Exit Ticket on Inverse functions</a:t>
            </a:r>
          </a:p>
        </p:txBody>
      </p:sp>
      <p:sp>
        <p:nvSpPr>
          <p:cNvPr id="76" name="Shape 76"/>
          <p:cNvSpPr txBox="1">
            <a:spLocks noGrp="1"/>
          </p:cNvSpPr>
          <p:nvPr>
            <p:ph type="subTitle" idx="1"/>
          </p:nvPr>
        </p:nvSpPr>
        <p:spPr>
          <a:xfrm rot="-186992">
            <a:off x="1102116" y="2348618"/>
            <a:ext cx="7576304" cy="393946"/>
          </a:xfrm>
          <a:prstGeom prst="rect">
            <a:avLst/>
          </a:prstGeom>
        </p:spPr>
        <p:txBody>
          <a:bodyPr lIns="91425" tIns="91425" rIns="91425" bIns="91425" anchor="ctr" anchorCtr="0">
            <a:noAutofit/>
          </a:bodyPr>
          <a:lstStyle/>
          <a:p>
            <a:pPr>
              <a:spcBef>
                <a:spcPts val="0"/>
              </a:spcBef>
              <a:buNone/>
            </a:pPr>
            <a:r>
              <a:rPr lang="en"/>
              <a:t>Question 5 feedback</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rot="-228135">
            <a:off x="1184357" y="-16296"/>
            <a:ext cx="8215583" cy="859729"/>
          </a:xfrm>
          <a:prstGeom prst="rect">
            <a:avLst/>
          </a:prstGeom>
        </p:spPr>
        <p:txBody>
          <a:bodyPr lIns="91425" tIns="91425" rIns="91425" bIns="91425" anchor="ctr" anchorCtr="0">
            <a:noAutofit/>
          </a:bodyPr>
          <a:lstStyle/>
          <a:p>
            <a:pPr>
              <a:spcBef>
                <a:spcPts val="0"/>
              </a:spcBef>
              <a:buNone/>
            </a:pPr>
            <a:r>
              <a:rPr lang="en"/>
              <a:t>The question:</a:t>
            </a:r>
          </a:p>
        </p:txBody>
      </p:sp>
      <p:sp>
        <p:nvSpPr>
          <p:cNvPr id="82" name="Shape 82"/>
          <p:cNvSpPr txBox="1">
            <a:spLocks noGrp="1"/>
          </p:cNvSpPr>
          <p:nvPr>
            <p:ph type="body" idx="1"/>
          </p:nvPr>
        </p:nvSpPr>
        <p:spPr>
          <a:xfrm>
            <a:off x="457200" y="1200150"/>
            <a:ext cx="8229600" cy="3394500"/>
          </a:xfrm>
          <a:prstGeom prst="rect">
            <a:avLst/>
          </a:prstGeom>
        </p:spPr>
        <p:txBody>
          <a:bodyPr lIns="91425" tIns="91425" rIns="91425" bIns="91425" anchor="t" anchorCtr="0">
            <a:noAutofit/>
          </a:bodyPr>
          <a:lstStyle/>
          <a:p>
            <a:pPr rtl="0">
              <a:spcBef>
                <a:spcPts val="0"/>
              </a:spcBef>
              <a:buNone/>
            </a:pPr>
            <a:r>
              <a:rPr lang="en"/>
              <a:t>5) Find the inverse of function </a:t>
            </a:r>
            <a:r>
              <a:rPr lang="en" sz="1400">
                <a:solidFill>
                  <a:srgbClr val="000000"/>
                </a:solidFill>
                <a:latin typeface="Calibri"/>
                <a:ea typeface="Calibri"/>
                <a:cs typeface="Calibri"/>
                <a:sym typeface="Calibri"/>
              </a:rPr>
              <a:t> </a:t>
            </a:r>
            <a:r>
              <a:rPr lang="en"/>
              <a:t>                                         Determine whether the inverse is also a function, and find the domain and the range of the inverse. Draw the inverse function if it exists. Explain the procedure and reasoning. </a:t>
            </a:r>
          </a:p>
          <a:p>
            <a:pPr>
              <a:spcBef>
                <a:spcPts val="0"/>
              </a:spcBef>
              <a:buNone/>
            </a:pPr>
            <a:endParaRPr/>
          </a:p>
        </p:txBody>
      </p:sp>
      <p:pic>
        <p:nvPicPr>
          <p:cNvPr id="83" name="Shape 83"/>
          <p:cNvPicPr preferRelativeResize="0"/>
          <p:nvPr/>
        </p:nvPicPr>
        <p:blipFill>
          <a:blip r:embed="rId3">
            <a:alphaModFix/>
          </a:blip>
          <a:stretch>
            <a:fillRect/>
          </a:stretch>
        </p:blipFill>
        <p:spPr>
          <a:xfrm>
            <a:off x="5797525" y="1349650"/>
            <a:ext cx="2686050" cy="361950"/>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rot="-228135">
            <a:off x="1184357" y="-16296"/>
            <a:ext cx="8215583" cy="859729"/>
          </a:xfrm>
          <a:prstGeom prst="rect">
            <a:avLst/>
          </a:prstGeom>
        </p:spPr>
        <p:txBody>
          <a:bodyPr lIns="91425" tIns="91425" rIns="91425" bIns="91425" anchor="ctr" anchorCtr="0">
            <a:noAutofit/>
          </a:bodyPr>
          <a:lstStyle/>
          <a:p>
            <a:pPr>
              <a:spcBef>
                <a:spcPts val="0"/>
              </a:spcBef>
              <a:buNone/>
            </a:pPr>
            <a:r>
              <a:rPr lang="en"/>
              <a:t>The graph of the original function:</a:t>
            </a:r>
          </a:p>
        </p:txBody>
      </p:sp>
      <p:pic>
        <p:nvPicPr>
          <p:cNvPr id="89" name="Shape 89"/>
          <p:cNvPicPr preferRelativeResize="0"/>
          <p:nvPr/>
        </p:nvPicPr>
        <p:blipFill>
          <a:blip r:embed="rId3">
            <a:alphaModFix/>
          </a:blip>
          <a:stretch>
            <a:fillRect/>
          </a:stretch>
        </p:blipFill>
        <p:spPr>
          <a:xfrm>
            <a:off x="1597125" y="881450"/>
            <a:ext cx="5791200" cy="3638550"/>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rot="-228135">
            <a:off x="1184357" y="-16296"/>
            <a:ext cx="8215583" cy="859729"/>
          </a:xfrm>
          <a:prstGeom prst="rect">
            <a:avLst/>
          </a:prstGeom>
        </p:spPr>
        <p:txBody>
          <a:bodyPr lIns="91425" tIns="91425" rIns="91425" bIns="91425" anchor="ctr" anchorCtr="0">
            <a:noAutofit/>
          </a:bodyPr>
          <a:lstStyle/>
          <a:p>
            <a:pPr>
              <a:spcBef>
                <a:spcPts val="0"/>
              </a:spcBef>
              <a:buNone/>
            </a:pPr>
            <a:r>
              <a:rPr lang="en"/>
              <a:t>Solution and explanation</a:t>
            </a:r>
          </a:p>
        </p:txBody>
      </p:sp>
      <p:sp>
        <p:nvSpPr>
          <p:cNvPr id="95" name="Shape 95"/>
          <p:cNvSpPr txBox="1">
            <a:spLocks noGrp="1"/>
          </p:cNvSpPr>
          <p:nvPr>
            <p:ph type="body" idx="1"/>
          </p:nvPr>
        </p:nvSpPr>
        <p:spPr>
          <a:xfrm>
            <a:off x="457200" y="1200150"/>
            <a:ext cx="8229600" cy="3394500"/>
          </a:xfrm>
          <a:prstGeom prst="rect">
            <a:avLst/>
          </a:prstGeom>
        </p:spPr>
        <p:txBody>
          <a:bodyPr lIns="91425" tIns="91425" rIns="91425" bIns="91425" anchor="t" anchorCtr="0">
            <a:noAutofit/>
          </a:bodyPr>
          <a:lstStyle/>
          <a:p>
            <a:pPr>
              <a:spcBef>
                <a:spcPts val="0"/>
              </a:spcBef>
              <a:buNone/>
            </a:pPr>
            <a:endParaRPr/>
          </a:p>
        </p:txBody>
      </p:sp>
      <p:pic>
        <p:nvPicPr>
          <p:cNvPr id="96" name="Shape 96"/>
          <p:cNvPicPr preferRelativeResize="0"/>
          <p:nvPr/>
        </p:nvPicPr>
        <p:blipFill>
          <a:blip r:embed="rId3">
            <a:alphaModFix/>
          </a:blip>
          <a:stretch>
            <a:fillRect/>
          </a:stretch>
        </p:blipFill>
        <p:spPr>
          <a:xfrm>
            <a:off x="-1030075" y="928300"/>
            <a:ext cx="5255349" cy="3758975"/>
          </a:xfrm>
          <a:prstGeom prst="rect">
            <a:avLst/>
          </a:prstGeom>
          <a:noFill/>
          <a:ln>
            <a:noFill/>
          </a:ln>
        </p:spPr>
      </p:pic>
      <p:pic>
        <p:nvPicPr>
          <p:cNvPr id="97" name="Shape 97"/>
          <p:cNvPicPr preferRelativeResize="0"/>
          <p:nvPr/>
        </p:nvPicPr>
        <p:blipFill>
          <a:blip r:embed="rId4">
            <a:alphaModFix/>
          </a:blip>
          <a:stretch>
            <a:fillRect/>
          </a:stretch>
        </p:blipFill>
        <p:spPr>
          <a:xfrm>
            <a:off x="3822200" y="943075"/>
            <a:ext cx="6134100" cy="3729425"/>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rot="-228135">
            <a:off x="1184357" y="-16296"/>
            <a:ext cx="8215583" cy="859729"/>
          </a:xfrm>
          <a:prstGeom prst="rect">
            <a:avLst/>
          </a:prstGeom>
        </p:spPr>
        <p:txBody>
          <a:bodyPr lIns="91425" tIns="91425" rIns="91425" bIns="91425" anchor="ctr" anchorCtr="0">
            <a:noAutofit/>
          </a:bodyPr>
          <a:lstStyle/>
          <a:p>
            <a:pPr>
              <a:spcBef>
                <a:spcPts val="0"/>
              </a:spcBef>
              <a:buNone/>
            </a:pPr>
            <a:endParaRPr/>
          </a:p>
        </p:txBody>
      </p:sp>
      <p:pic>
        <p:nvPicPr>
          <p:cNvPr id="103" name="Shape 103"/>
          <p:cNvPicPr preferRelativeResize="0"/>
          <p:nvPr/>
        </p:nvPicPr>
        <p:blipFill>
          <a:blip r:embed="rId3">
            <a:alphaModFix/>
          </a:blip>
          <a:stretch>
            <a:fillRect/>
          </a:stretch>
        </p:blipFill>
        <p:spPr>
          <a:xfrm>
            <a:off x="215925" y="0"/>
            <a:ext cx="8712151" cy="5907449"/>
          </a:xfrm>
          <a:prstGeom prst="rect">
            <a:avLst/>
          </a:prstGeom>
          <a:noFill/>
          <a:ln>
            <a:noFill/>
          </a:ln>
        </p:spPr>
      </p:pic>
      <p:pic>
        <p:nvPicPr>
          <p:cNvPr id="104" name="Shape 104"/>
          <p:cNvPicPr preferRelativeResize="0"/>
          <p:nvPr/>
        </p:nvPicPr>
        <p:blipFill>
          <a:blip r:embed="rId4">
            <a:alphaModFix/>
          </a:blip>
          <a:stretch>
            <a:fillRect/>
          </a:stretch>
        </p:blipFill>
        <p:spPr>
          <a:xfrm>
            <a:off x="152400" y="152400"/>
            <a:ext cx="1866900" cy="1438275"/>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rot="-228135">
            <a:off x="542257" y="269428"/>
            <a:ext cx="8215583" cy="859729"/>
          </a:xfrm>
          <a:prstGeom prst="rect">
            <a:avLst/>
          </a:prstGeom>
        </p:spPr>
        <p:txBody>
          <a:bodyPr lIns="91425" tIns="91425" rIns="91425" bIns="91425" anchor="ctr" anchorCtr="0">
            <a:noAutofit/>
          </a:bodyPr>
          <a:lstStyle/>
          <a:p>
            <a:pPr>
              <a:spcBef>
                <a:spcPts val="0"/>
              </a:spcBef>
              <a:buNone/>
            </a:pPr>
            <a:r>
              <a:rPr lang="en"/>
              <a:t>Discussion of what is the graph of the inverse function</a:t>
            </a:r>
          </a:p>
        </p:txBody>
      </p:sp>
      <p:sp>
        <p:nvSpPr>
          <p:cNvPr id="110" name="Shape 110"/>
          <p:cNvSpPr txBox="1">
            <a:spLocks noGrp="1"/>
          </p:cNvSpPr>
          <p:nvPr>
            <p:ph type="body" idx="1"/>
          </p:nvPr>
        </p:nvSpPr>
        <p:spPr>
          <a:xfrm>
            <a:off x="167225" y="1270825"/>
            <a:ext cx="8519700" cy="3323700"/>
          </a:xfrm>
          <a:prstGeom prst="rect">
            <a:avLst/>
          </a:prstGeom>
        </p:spPr>
        <p:txBody>
          <a:bodyPr lIns="91425" tIns="91425" rIns="91425" bIns="91425" anchor="t" anchorCtr="0">
            <a:noAutofit/>
          </a:bodyPr>
          <a:lstStyle/>
          <a:p>
            <a:pPr rtl="0">
              <a:spcBef>
                <a:spcPts val="0"/>
              </a:spcBef>
              <a:buNone/>
            </a:pPr>
            <a:r>
              <a:rPr lang="en" sz="2400"/>
              <a:t>As we know the graphs of two inverse functions are always symmetrical to the line y=x. If we graph the two functions the one that is given and its inverse( the first two). As we can see they are not symmetrical to the line y=x. That should make us think about the real inverse function graph.</a:t>
            </a:r>
          </a:p>
          <a:p>
            <a:pPr>
              <a:spcBef>
                <a:spcPts val="0"/>
              </a:spcBef>
              <a:buNone/>
            </a:pPr>
            <a:r>
              <a:rPr lang="en" sz="2400"/>
              <a:t>If we graph the third function ( the function where you switch x and y) before you square both sides you see that the green graph is exactly what we are looking for. (third slide shows with     when we gain the other part of the graph ( blue one)</a:t>
            </a:r>
          </a:p>
        </p:txBody>
      </p:sp>
      <p:pic>
        <p:nvPicPr>
          <p:cNvPr id="111" name="Shape 111"/>
          <p:cNvPicPr preferRelativeResize="0"/>
          <p:nvPr/>
        </p:nvPicPr>
        <p:blipFill>
          <a:blip r:embed="rId3">
            <a:alphaModFix/>
          </a:blip>
          <a:stretch>
            <a:fillRect/>
          </a:stretch>
        </p:blipFill>
        <p:spPr>
          <a:xfrm>
            <a:off x="7409500" y="401325"/>
            <a:ext cx="1734500" cy="1036724"/>
          </a:xfrm>
          <a:prstGeom prst="rect">
            <a:avLst/>
          </a:prstGeom>
          <a:noFill/>
          <a:ln>
            <a:noFill/>
          </a:ln>
        </p:spPr>
      </p:pic>
      <p:pic>
        <p:nvPicPr>
          <p:cNvPr id="112" name="Shape 112"/>
          <p:cNvPicPr preferRelativeResize="0"/>
          <p:nvPr/>
        </p:nvPicPr>
        <p:blipFill>
          <a:blip r:embed="rId4">
            <a:alphaModFix/>
          </a:blip>
          <a:stretch>
            <a:fillRect/>
          </a:stretch>
        </p:blipFill>
        <p:spPr>
          <a:xfrm>
            <a:off x="2593725" y="4493275"/>
            <a:ext cx="285750" cy="209550"/>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rot="-228135">
            <a:off x="1184357" y="-16296"/>
            <a:ext cx="8215583" cy="859729"/>
          </a:xfrm>
          <a:prstGeom prst="rect">
            <a:avLst/>
          </a:prstGeom>
        </p:spPr>
        <p:txBody>
          <a:bodyPr lIns="91425" tIns="91425" rIns="91425" bIns="91425" anchor="ctr" anchorCtr="0">
            <a:noAutofit/>
          </a:bodyPr>
          <a:lstStyle/>
          <a:p>
            <a:pPr>
              <a:spcBef>
                <a:spcPts val="0"/>
              </a:spcBef>
              <a:buNone/>
            </a:pPr>
            <a:endParaRPr/>
          </a:p>
        </p:txBody>
      </p:sp>
      <p:sp>
        <p:nvSpPr>
          <p:cNvPr id="118" name="Shape 118"/>
          <p:cNvSpPr txBox="1">
            <a:spLocks noGrp="1"/>
          </p:cNvSpPr>
          <p:nvPr>
            <p:ph type="body" idx="1"/>
          </p:nvPr>
        </p:nvSpPr>
        <p:spPr>
          <a:xfrm>
            <a:off x="457200" y="1200150"/>
            <a:ext cx="8229600" cy="3394500"/>
          </a:xfrm>
          <a:prstGeom prst="rect">
            <a:avLst/>
          </a:prstGeom>
        </p:spPr>
        <p:txBody>
          <a:bodyPr lIns="91425" tIns="91425" rIns="91425" bIns="91425" anchor="t" anchorCtr="0">
            <a:noAutofit/>
          </a:bodyPr>
          <a:lstStyle/>
          <a:p>
            <a:pPr>
              <a:spcBef>
                <a:spcPts val="0"/>
              </a:spcBef>
              <a:buNone/>
            </a:pPr>
            <a:endParaRPr/>
          </a:p>
        </p:txBody>
      </p:sp>
      <p:pic>
        <p:nvPicPr>
          <p:cNvPr id="119" name="Shape 119"/>
          <p:cNvPicPr preferRelativeResize="0"/>
          <p:nvPr/>
        </p:nvPicPr>
        <p:blipFill>
          <a:blip r:embed="rId3">
            <a:alphaModFix/>
          </a:blip>
          <a:stretch>
            <a:fillRect/>
          </a:stretch>
        </p:blipFill>
        <p:spPr>
          <a:xfrm>
            <a:off x="457200" y="76925"/>
            <a:ext cx="7983751" cy="4989650"/>
          </a:xfrm>
          <a:prstGeom prst="rect">
            <a:avLst/>
          </a:prstGeom>
          <a:noFill/>
          <a:ln>
            <a:noFill/>
          </a:ln>
        </p:spPr>
      </p:pic>
      <p:pic>
        <p:nvPicPr>
          <p:cNvPr id="120" name="Shape 120"/>
          <p:cNvPicPr preferRelativeResize="0"/>
          <p:nvPr/>
        </p:nvPicPr>
        <p:blipFill>
          <a:blip r:embed="rId4">
            <a:alphaModFix/>
          </a:blip>
          <a:stretch>
            <a:fillRect/>
          </a:stretch>
        </p:blipFill>
        <p:spPr>
          <a:xfrm>
            <a:off x="513575" y="624625"/>
            <a:ext cx="1885950" cy="1038225"/>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name="friendly">
  <a:themeElements>
    <a:clrScheme name="Custom 432">
      <a:dk1>
        <a:srgbClr val="CA0001"/>
      </a:dk1>
      <a:lt1>
        <a:srgbClr val="ECE47C"/>
      </a:lt1>
      <a:dk2>
        <a:srgbClr val="000000"/>
      </a:dk2>
      <a:lt2>
        <a:srgbClr val="FFFFFF"/>
      </a:lt2>
      <a:accent1>
        <a:srgbClr val="E26F01"/>
      </a:accent1>
      <a:accent2>
        <a:srgbClr val="723C75"/>
      </a:accent2>
      <a:accent3>
        <a:srgbClr val="69B19F"/>
      </a:accent3>
      <a:accent4>
        <a:srgbClr val="BC5828"/>
      </a:accent4>
      <a:accent5>
        <a:srgbClr val="800000"/>
      </a:accent5>
      <a:accent6>
        <a:srgbClr val="333333"/>
      </a:accent6>
      <a:hlink>
        <a:srgbClr val="ECE47C"/>
      </a:hlink>
      <a:folHlink>
        <a:srgbClr val="FF51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186</Words>
  <Application>Microsoft Office PowerPoint</Application>
  <PresentationFormat>On-screen Show (16:9)</PresentationFormat>
  <Paragraphs>9</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Calibri</vt:lpstr>
      <vt:lpstr>friendly</vt:lpstr>
      <vt:lpstr>Exit Ticket on Inverse functions</vt:lpstr>
      <vt:lpstr>The question:</vt:lpstr>
      <vt:lpstr>The graph of the original function:</vt:lpstr>
      <vt:lpstr>Solution and explanation</vt:lpstr>
      <vt:lpstr>Slide 5</vt:lpstr>
      <vt:lpstr>Discussion of what is the graph of the inverse function</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Exit Ticket on Inverse functions</dc:title>
  <dc:creator>Mingla</dc:creator>
  <cp:lastModifiedBy>Mingla</cp:lastModifiedBy>
  <cp:revision>1</cp:revision>
  <dcterms:modified xsi:type="dcterms:W3CDTF">2015-09-18T18:13:56Z</dcterms:modified>
</cp:coreProperties>
</file>