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670759-9C10-4416-B3AA-CCC12180802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A90F7-B462-47A2-A726-F9E47CE9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324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The strategy is the same as the one that we did in class 11.7</a:t>
            </a:r>
          </a:p>
          <a:p>
            <a:r>
              <a:rPr lang="en-US" dirty="0" smtClean="0"/>
              <a:t>The difference is that this polynomial has complex roots while the other one had real roots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Bold Assignment Question 11.8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714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II.8. Find a polynomial of degree 4 with real </a:t>
            </a:r>
            <a:r>
              <a:rPr lang="en-US" dirty="0" err="1" smtClean="0"/>
              <a:t>coeﬃcients</a:t>
            </a:r>
            <a:r>
              <a:rPr lang="en-US" dirty="0" smtClean="0"/>
              <a:t>, whose</a:t>
            </a:r>
            <a:br>
              <a:rPr lang="en-US" dirty="0" smtClean="0"/>
            </a:br>
            <a:r>
              <a:rPr lang="en-US" dirty="0" smtClean="0"/>
              <a:t>roots include −2, 5, and 3 − 2i.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8763000" cy="39290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Remember; If c is a root for Polynomial Function than the Polynomial is divisible by x-c (meaning that x-c will be factor of the polynomial).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So for real numbers -2, 5 we can say that [x-(-2)] &amp; (x-5) are factors of our polynomial. Basically: (x+2)·(x-5) so we need to find the third part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 The main part that needs more attention is the trinomial (quadratic) that has as radical 3-2i</a:t>
            </a:r>
            <a:endParaRPr lang="en-US" sz="3200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19600" y="5105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Which equation has 3-2i as root?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6482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from the formula and observe what the a, b, &amp; c may be.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the denominator is disappeared means that is reduced with 2 (at list on top)</a:t>
            </a:r>
          </a:p>
          <a:p>
            <a:r>
              <a:rPr lang="en-US" dirty="0" smtClean="0"/>
              <a:t>Consider the a=1 so since the root is 3-2i means b=-6  (-(-6))=6 because divided by 2 is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447800"/>
            <a:ext cx="4191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 by now we know that the trinomial looks like: </a:t>
            </a:r>
          </a:p>
          <a:p>
            <a:endParaRPr lang="en-US" dirty="0" smtClean="0"/>
          </a:p>
          <a:p>
            <a:r>
              <a:rPr lang="en-US" dirty="0" smtClean="0"/>
              <a:t>What the c may be? Work backward in the formula.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is reduced so for the part -2i of the root I know that was 4i</a:t>
            </a:r>
          </a:p>
          <a:p>
            <a:r>
              <a:rPr lang="en-US" dirty="0" smtClean="0"/>
              <a:t>What was inside of the square root, so it comes out as -4i </a:t>
            </a:r>
          </a:p>
          <a:p>
            <a:r>
              <a:rPr lang="en-US" dirty="0" smtClean="0"/>
              <a:t>(-16) works                             =4i</a:t>
            </a:r>
          </a:p>
          <a:p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362200"/>
            <a:ext cx="321945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362200"/>
            <a:ext cx="1691640" cy="45720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10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9550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60198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958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Means that </a:t>
            </a:r>
          </a:p>
          <a:p>
            <a:r>
              <a:rPr lang="en-US" dirty="0" smtClean="0"/>
              <a:t>So: </a:t>
            </a:r>
          </a:p>
          <a:p>
            <a:r>
              <a:rPr lang="en-US" dirty="0" smtClean="0"/>
              <a:t>From here I can calculate c=13</a:t>
            </a:r>
          </a:p>
          <a:p>
            <a:r>
              <a:rPr lang="en-US" dirty="0" smtClean="0"/>
              <a:t>Third factor is:</a:t>
            </a:r>
          </a:p>
          <a:p>
            <a:r>
              <a:rPr lang="en-US" dirty="0" smtClean="0"/>
              <a:t>Seems that my polynomial function will be the product:</a:t>
            </a:r>
          </a:p>
          <a:p>
            <a:r>
              <a:rPr lang="en-US" dirty="0" smtClean="0"/>
              <a:t>(x+2)(x-5)(                         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this product and find the fourth degree polynomial that has the given roots -2,5,3-2i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 we have b=-6</a:t>
            </a:r>
          </a:p>
          <a:p>
            <a:r>
              <a:rPr lang="en-US" dirty="0" smtClean="0"/>
              <a:t>a=1.</a:t>
            </a:r>
          </a:p>
          <a:p>
            <a:r>
              <a:rPr lang="en-US" dirty="0" smtClean="0"/>
              <a:t>Substitute them in the determinant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Your responsibility now is to go through every step again understand the solution and once you find the polynomial solve it to proof our solution.(check the answer)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524000"/>
            <a:ext cx="1943100" cy="3810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971799"/>
            <a:ext cx="685800" cy="244929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895600"/>
            <a:ext cx="1897380" cy="457200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14800"/>
            <a:ext cx="1676400" cy="327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352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Bold Assignment Question 11.8</vt:lpstr>
      <vt:lpstr>Exercise II.8. Find a polynomial of degree 4 with real coeﬃcients, whose roots include −2, 5, and 3 − 2i. </vt:lpstr>
      <vt:lpstr>Which equation has 3-2i as root?</vt:lpstr>
      <vt:lpstr>Slide 4</vt:lpstr>
    </vt:vector>
  </TitlesOfParts>
  <Company>New York Post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Bold Assignment Question 11.8</dc:title>
  <dc:creator>Mingla</dc:creator>
  <cp:lastModifiedBy>Mingla</cp:lastModifiedBy>
  <cp:revision>8</cp:revision>
  <dcterms:created xsi:type="dcterms:W3CDTF">2014-04-26T15:45:31Z</dcterms:created>
  <dcterms:modified xsi:type="dcterms:W3CDTF">2015-09-12T22:29:23Z</dcterms:modified>
</cp:coreProperties>
</file>