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  <p:embeddedFont>
      <p:font typeface="Lato" charset="0"/>
      <p:regular r:id="rId21"/>
      <p:bold r:id="rId22"/>
      <p:italic r:id="rId23"/>
      <p:boldItalic r:id="rId2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Prosc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yo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980000"/>
              </a:buClr>
              <a:buAutoNum type="alphaLcPeriod"/>
            </a:pPr>
            <a:r>
              <a:rPr lang="en">
                <a:solidFill>
                  <a:srgbClr val="980000"/>
                </a:solidFill>
              </a:rPr>
              <a:t>limit from left side of -2 is 2. So the limit at -2 is 2. similarly at 2.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You have the idea of how the function behaves, but you need to answer each question. The first 4 are not defined.  The last 2 are 0.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There is no discontinuing here. The function changes the rule at x=1 but since the 2 sided limits are the same so the limit exist. and since the limit at x=1 is equal to f(1) the function is continuous at x=1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Very good! In general you all did a great job. However there are some little things as I have pointed out for each problem that you need to take care of.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I am grading you with </a:t>
            </a:r>
            <a:r>
              <a:rPr lang="en" b="1">
                <a:solidFill>
                  <a:srgbClr val="980000"/>
                </a:solidFill>
              </a:rPr>
              <a:t>90 </a:t>
            </a:r>
            <a:r>
              <a:rPr lang="en">
                <a:solidFill>
                  <a:srgbClr val="980000"/>
                </a:solidFill>
              </a:rPr>
              <a:t>for this time, even though there are some mistakes and misunderstandings. 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980000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Since this is a piecewise function, maybe it would clear if you show the substitution in the specific piece when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x→2+, and when X→2-. However it is correct.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Very good!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Since x approaches the a the substitution is a. the signs can be written only under the limit to show if the x approaches the a from left or the right side. You need to know that because you need to know in which part of the piecewise function you should substitute. (</a:t>
            </a:r>
            <a:r>
              <a:rPr lang="en" sz="1400">
                <a:solidFill>
                  <a:srgbClr val="980000"/>
                </a:solidFill>
              </a:rPr>
              <a:t>sin</a:t>
            </a:r>
            <a:r>
              <a:rPr lang="en" sz="1400" baseline="30000">
                <a:solidFill>
                  <a:srgbClr val="980000"/>
                </a:solidFill>
              </a:rPr>
              <a:t>2 </a:t>
            </a:r>
            <a:r>
              <a:rPr lang="en" sz="1400">
                <a:solidFill>
                  <a:srgbClr val="980000"/>
                </a:solidFill>
              </a:rPr>
              <a:t>(</a:t>
            </a:r>
            <a:r>
              <a:rPr lang="en" sz="14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400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4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) , </a:t>
            </a:r>
            <a:r>
              <a:rPr lang="en" sz="1400">
                <a:solidFill>
                  <a:srgbClr val="980000"/>
                </a:solidFill>
              </a:rPr>
              <a:t>sin</a:t>
            </a:r>
            <a:r>
              <a:rPr lang="en" sz="1400" baseline="30000">
                <a:solidFill>
                  <a:srgbClr val="980000"/>
                </a:solidFill>
              </a:rPr>
              <a:t>2 </a:t>
            </a:r>
            <a:r>
              <a:rPr lang="en" sz="1400">
                <a:solidFill>
                  <a:srgbClr val="980000"/>
                </a:solidFill>
              </a:rPr>
              <a:t>(</a:t>
            </a:r>
            <a:r>
              <a:rPr lang="en" sz="14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400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 sz="14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) are diff. way written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When </a:t>
            </a: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x→0- means x is negative,</a:t>
            </a:r>
            <a:r>
              <a:rPr lang="en" sz="12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00" b="1" baseline="30000">
                <a:latin typeface="Lato"/>
                <a:ea typeface="Lato"/>
                <a:cs typeface="Lato"/>
                <a:sym typeface="Lato"/>
              </a:rPr>
              <a:t>|</a:t>
            </a:r>
            <a:r>
              <a:rPr lang="en" sz="1000" b="1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x|</a:t>
            </a:r>
            <a:r>
              <a:rPr lang="en" sz="10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000" b="1" baseline="-25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          </a:t>
            </a: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is negative 1, when x→0+,  </a:t>
            </a:r>
            <a:r>
              <a:rPr lang="en" sz="1000" b="1" baseline="30000">
                <a:latin typeface="Lato"/>
                <a:ea typeface="Lato"/>
                <a:cs typeface="Lato"/>
                <a:sym typeface="Lato"/>
              </a:rPr>
              <a:t>|</a:t>
            </a:r>
            <a:r>
              <a:rPr lang="en" sz="1000" b="1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x|</a:t>
            </a:r>
            <a:r>
              <a:rPr lang="en" sz="10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000" b="1" baseline="-25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   </a:t>
            </a: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is 1. (</a:t>
            </a:r>
            <a:r>
              <a:rPr lang="en" sz="14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baseline="30000">
                <a:latin typeface="Lato"/>
                <a:ea typeface="Lato"/>
                <a:cs typeface="Lato"/>
                <a:sym typeface="Lato"/>
              </a:rPr>
              <a:t>|</a:t>
            </a:r>
            <a:r>
              <a:rPr lang="en" sz="1400" b="1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x|  </a:t>
            </a:r>
            <a:r>
              <a:rPr lang="en" sz="1800" b="1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and x have the same value it is just the  matter of sign. So  the limit DNE </a:t>
            </a:r>
          </a:p>
          <a:p>
            <a:pPr>
              <a:spcBef>
                <a:spcPts val="0"/>
              </a:spcBef>
              <a:buNone/>
            </a:pP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x|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This graph shows clear that the limit of the function from left and right exist but they are different. So the function approaches to diff. values as x appr.0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Look at next slide(Alvea’s it is first case)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Very good!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The function doesn’t have a limit because the sided limits are not the same. Good! ( just a little accuracy)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980000"/>
              </a:buClr>
              <a:buAutoNum type="alphaLcPeriod"/>
            </a:pPr>
            <a:r>
              <a:rPr lang="en">
                <a:solidFill>
                  <a:srgbClr val="980000"/>
                </a:solidFill>
              </a:rPr>
              <a:t>The limit from left side of 1 is 2 as well that is the reason why the limit of function when x approaches 1 exist, and it is 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1000"/>
              </a:spcBef>
              <a:buSzPct val="100000"/>
              <a:defRPr sz="4800"/>
            </a:lvl1pPr>
            <a:lvl2pPr>
              <a:spcBef>
                <a:spcPts val="1000"/>
              </a:spcBef>
              <a:buSzPct val="100000"/>
              <a:defRPr sz="4800"/>
            </a:lvl2pPr>
            <a:lvl3pPr>
              <a:spcBef>
                <a:spcPts val="1000"/>
              </a:spcBef>
              <a:buSzPct val="100000"/>
              <a:defRPr sz="4800"/>
            </a:lvl3pPr>
            <a:lvl4pPr>
              <a:spcBef>
                <a:spcPts val="1000"/>
              </a:spcBef>
              <a:buSzPct val="100000"/>
              <a:defRPr sz="4800"/>
            </a:lvl4pPr>
            <a:lvl5pPr>
              <a:spcBef>
                <a:spcPts val="1000"/>
              </a:spcBef>
              <a:buSzPct val="100000"/>
              <a:defRPr sz="4800"/>
            </a:lvl5pPr>
            <a:lvl6pPr>
              <a:spcBef>
                <a:spcPts val="1000"/>
              </a:spcBef>
              <a:buSzPct val="100000"/>
              <a:defRPr sz="4800"/>
            </a:lvl6pPr>
            <a:lvl7pPr>
              <a:spcBef>
                <a:spcPts val="1000"/>
              </a:spcBef>
              <a:buSzPct val="100000"/>
              <a:defRPr sz="4800"/>
            </a:lvl7pPr>
            <a:lvl8pPr>
              <a:spcBef>
                <a:spcPts val="1000"/>
              </a:spcBef>
              <a:buSzPct val="100000"/>
              <a:defRPr sz="4800"/>
            </a:lvl8pPr>
            <a:lvl9pPr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hape 36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Homework #2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 the assigned questions from Lesson 1.4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529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Malik L.   Question#11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2507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(a) </a:t>
            </a:r>
            <a:r>
              <a:rPr lang="en">
                <a:solidFill>
                  <a:srgbClr val="980000"/>
                </a:solidFill>
              </a:rPr>
              <a:t>y= 4) </a:t>
            </a:r>
            <a:r>
              <a:rPr lang="en"/>
              <a:t>			(h) y= 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(b) y=2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(c) y=2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(d)y= 0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(e)y= </a:t>
            </a:r>
            <a:r>
              <a:rPr lang="en">
                <a:solidFill>
                  <a:srgbClr val="980000"/>
                </a:solidFill>
              </a:rPr>
              <a:t>0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(f) y=</a:t>
            </a:r>
            <a:r>
              <a:rPr lang="en">
                <a:solidFill>
                  <a:srgbClr val="980000"/>
                </a:solidFill>
              </a:rPr>
              <a:t> 4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(g) y=</a:t>
            </a:r>
            <a:r>
              <a:rPr lang="en">
                <a:solidFill>
                  <a:srgbClr val="980000"/>
                </a:solidFill>
              </a:rPr>
              <a:t>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575" y="697950"/>
            <a:ext cx="56753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612" y="52937"/>
            <a:ext cx="44862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175" y="12100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Chris P. Question #7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60050" y="1517825"/>
            <a:ext cx="42236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since lim f(x)dgrt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237" y="0"/>
            <a:ext cx="4581525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6000"/>
            <a:ext cx="56753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50" y="1597425"/>
            <a:ext cx="4375200" cy="34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9550" y="91850"/>
            <a:ext cx="48795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Chris P. Question #3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N/A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100" y="915000"/>
            <a:ext cx="36004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0" y="393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Jevon S. Question #9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585850"/>
            <a:ext cx="4747799" cy="2982900"/>
          </a:xfrm>
          <a:prstGeom prst="rect">
            <a:avLst/>
          </a:prstGeom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a) y = 2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b) y = 2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c) y = 2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d) y = 2 </a:t>
            </a:r>
          </a:p>
          <a:p>
            <a:pPr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 this problem, I didn’t have to do much work because the graph discontinues at the same point, which is y = 2. When the functions (y = -2x^2+4x and y = -2x+4) have x as 1, the y is always 2.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487" y="0"/>
            <a:ext cx="40481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6000"/>
            <a:ext cx="56753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4025" y="1461325"/>
            <a:ext cx="1790675" cy="179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/>
          <p:nvPr/>
        </p:nvCxnSpPr>
        <p:spPr>
          <a:xfrm rot="10800000" flipH="1">
            <a:off x="-68575" y="3680400"/>
            <a:ext cx="901199" cy="1463099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7625" y="325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Jevon S. Question #15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72800" y="1362100"/>
            <a:ext cx="8520599" cy="321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a) y = 0		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b) y = 0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c) y = 0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d) y = 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e) y = 2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f) y =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g) y =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h) y = 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8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150" y="-12"/>
            <a:ext cx="4514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77550"/>
            <a:ext cx="48985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7726" y="2596700"/>
            <a:ext cx="3156275" cy="239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Jayson A.   Question#19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0" y="2486550"/>
            <a:ext cx="1604700" cy="2548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a)</a:t>
            </a:r>
            <a:r>
              <a:rPr lang="en" sz="1200">
                <a:solidFill>
                  <a:srgbClr val="000000"/>
                </a:solidFill>
              </a:rPr>
              <a:t>lim f(x)		X→2-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rule</a:t>
            </a:r>
            <a:r>
              <a:rPr lang="en" sz="1200">
                <a:solidFill>
                  <a:srgbClr val="000000"/>
                </a:solidFill>
              </a:rPr>
              <a:t>:{x² ,x&lt;2}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-x²		       x→2-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(2)²=4                 x→2-		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f(x)=4	    	X→2-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912" y="0"/>
            <a:ext cx="40290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644987"/>
            <a:ext cx="5191124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1604700" y="4461450"/>
            <a:ext cx="1300499" cy="573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lim f(x)=4	X→2-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5046650" y="1752600"/>
            <a:ext cx="1719599" cy="3008099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b)</a:t>
            </a:r>
            <a:r>
              <a:rPr lang="en" sz="1200">
                <a:solidFill>
                  <a:srgbClr val="000000"/>
                </a:solidFill>
              </a:rPr>
              <a:t>lim f(x)	X→2+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rule</a:t>
            </a:r>
            <a:r>
              <a:rPr lang="en" sz="1200">
                <a:solidFill>
                  <a:srgbClr val="000000"/>
                </a:solidFill>
              </a:rPr>
              <a:t>:{-x² +2x+4,x&lt;2}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-x² +2x+4	x→2+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-(2)²+2(2)+4=4 x→2+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lim f(x) =4	x→2+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6834425" y="4215700"/>
            <a:ext cx="1040399" cy="573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lim f(x) =4  x→2+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604700" y="3658550"/>
            <a:ext cx="2576099" cy="11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 x approaches 2 from the left, we see that f(x) approaches 4. Therefore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6834425" y="3226000"/>
            <a:ext cx="2121599" cy="98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 x approaches 2 from the right, we see that f(x) approaches 4. Therefore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5650" y="1213927"/>
            <a:ext cx="4757400" cy="112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X→2- is left hand limit and X→2+ is right hand limit.In these two limits + and - doesn't mean positive or negative .+ means limit approaching from right hand side (positive side) of graph and - means the limit approaching from left hand side  (negative side) of graph .When both limits are the same then the  limit is also the same for X→2.X→2 is when  the certain number or 2 in this case approaches from both sides. also approaching 2 doesnt mean the number is 2.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5025" y="1078075"/>
            <a:ext cx="7664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604700" y="2391200"/>
            <a:ext cx="2974200" cy="7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Also approaching 2 does not mean x value equal 2 because its APPROACHING.it either means x&lt;2 approaching from left or x&gt;2 approaching from right.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3200" y="95825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Jayson A.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Question#19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1254550"/>
            <a:ext cx="2792699" cy="380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c)</a:t>
            </a:r>
            <a:r>
              <a:rPr lang="en" sz="1200">
                <a:solidFill>
                  <a:srgbClr val="000000"/>
                </a:solidFill>
              </a:rPr>
              <a:t>lim f(x)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X→2  </a:t>
            </a:r>
            <a:r>
              <a:rPr lang="en" sz="1200">
                <a:solidFill>
                  <a:srgbClr val="FFFFFF"/>
                </a:solidFill>
              </a:rPr>
              <a:t>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                               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    Since 				            </a:t>
            </a:r>
            <a:r>
              <a:rPr lang="en" sz="1200">
                <a:solidFill>
                  <a:srgbClr val="000000"/>
                </a:solidFill>
              </a:rPr>
              <a:t> lim f(x)                                                                        x →2-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    has the limit of 4 and		            </a:t>
            </a:r>
            <a:r>
              <a:rPr lang="en" sz="1200">
                <a:solidFill>
                  <a:srgbClr val="000000"/>
                </a:solidFill>
              </a:rPr>
              <a:t> lim f(x)                                                                     x→2+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    has limit of 4 then			                </a:t>
            </a:r>
            <a:r>
              <a:rPr lang="en" sz="1200">
                <a:solidFill>
                  <a:srgbClr val="000000"/>
                </a:solidFill>
              </a:rPr>
              <a:t>lim f(x) 	                                                                   x→2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    has limit of 4 because both sides  where the  2 approaches x has the same limits.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675" y="0"/>
            <a:ext cx="5779323" cy="28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835900" y="4296275"/>
            <a:ext cx="923100" cy="687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lim f(x)=4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 X→2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792600" y="2861375"/>
            <a:ext cx="2013899" cy="12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d)</a:t>
            </a:r>
            <a:r>
              <a:rPr lang="en"/>
              <a:t>f(2)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rule</a:t>
            </a:r>
            <a:r>
              <a:rPr lang="en"/>
              <a:t>:{x+1 , x=2}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/>
              <a:t>2+1=3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5806500" y="4279475"/>
            <a:ext cx="654599" cy="7215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f(2)=3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675" y="2873124"/>
            <a:ext cx="2362349" cy="4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806500" y="3465000"/>
            <a:ext cx="2900699" cy="8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i am finding the y-value when x = 2.when there is a closed circle at that spot then the graph is defined and that y value is the answer.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325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Tarik A. Question #17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377975"/>
            <a:ext cx="4336800" cy="138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</a:rPr>
              <a:t>X→a</a:t>
            </a:r>
            <a:r>
              <a:rPr lang="en" baseline="30000">
                <a:solidFill>
                  <a:srgbClr val="000000"/>
                </a:solidFill>
              </a:rPr>
              <a:t>-</a:t>
            </a:r>
            <a:r>
              <a:rPr lang="en" sz="1200">
                <a:solidFill>
                  <a:srgbClr val="000000"/>
                </a:solidFill>
              </a:rPr>
              <a:t> and X→a</a:t>
            </a:r>
            <a:r>
              <a:rPr lang="en" baseline="30000">
                <a:solidFill>
                  <a:srgbClr val="000000"/>
                </a:solidFill>
              </a:rPr>
              <a:t>+</a:t>
            </a:r>
            <a:r>
              <a:rPr lang="en" sz="1200">
                <a:solidFill>
                  <a:srgbClr val="000000"/>
                </a:solidFill>
              </a:rPr>
              <a:t> are left hand and right hand limits, respectively. Graph depends on the value of a; a is not necessarily 0.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0"/>
            <a:ext cx="42862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84350"/>
            <a:ext cx="5191124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57850" y="3461100"/>
            <a:ext cx="2801100" cy="13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b)	lim   f(x)   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X→a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+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Rule { 1 - cos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x  ,  x &lt; a }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/>
              <a:t>lim   f(x) = 1 - cos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baseline="30000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n"/>
              <a:t> = sin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baseline="30000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X→a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-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11700" y="2116675"/>
            <a:ext cx="2693400" cy="11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a)	lim   f(x)   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X→a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-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Rule { 1 - cos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x  ,  x &lt; a }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lim   f(x) = 1 - cos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baseline="30000"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 = </a:t>
            </a:r>
            <a:r>
              <a:rPr lang="en"/>
              <a:t>sin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baseline="30000"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n"/>
              <a:t>  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X→a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-</a:t>
            </a:r>
          </a:p>
          <a:p>
            <a:pPr mar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0"/>
              </a:spcBef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582825" y="2095675"/>
            <a:ext cx="3020699" cy="121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c)	lim   f(x)   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X→a</a:t>
            </a:r>
          </a:p>
          <a:p>
            <a:pPr mar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Since both (a) and (b) both had equivalent limits, (c) has a limit of </a:t>
            </a:r>
            <a:r>
              <a:rPr lang="en"/>
              <a:t>sin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a)</a:t>
            </a:r>
            <a:r>
              <a:rPr lang="en"/>
              <a:t> = 1 - cos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a)</a:t>
            </a:r>
            <a:r>
              <a:rPr lang="en" sz="1200"/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582825" y="3478375"/>
            <a:ext cx="3020699" cy="13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d)	f(a)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000"/>
              <a:t>Rule {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sin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x  ,  x  ≥ a }</a:t>
            </a:r>
          </a:p>
          <a:p>
            <a:pPr rtl="0">
              <a:spcBef>
                <a:spcPts val="0"/>
              </a:spcBef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f(a) = sin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a)</a:t>
            </a:r>
            <a:r>
              <a:rPr lang="en"/>
              <a:t> = 1 - cos</a:t>
            </a:r>
            <a:r>
              <a:rPr lang="en" baseline="30000"/>
              <a:t>2 </a:t>
            </a:r>
            <a:r>
              <a:rPr lang="en"/>
              <a:t>(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a)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0"/>
              </a:spcBef>
              <a:buNone/>
            </a:pPr>
            <a:r>
              <a:rPr lang="en" sz="1000"/>
              <a:t>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525" y="3560300"/>
            <a:ext cx="2540474" cy="15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525" y="1847850"/>
            <a:ext cx="2540474" cy="1712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>
            <a:off x="1934500" y="4730600"/>
            <a:ext cx="34200" cy="4437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2750" y="325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Tarik A. Question #21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782525"/>
            <a:ext cx="2657400" cy="144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	lim   f(x)  </a:t>
            </a:r>
          </a:p>
          <a:p>
            <a:pPr mar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X→0</a:t>
            </a:r>
            <a:r>
              <a:rPr lang="en" sz="1000" baseline="30000">
                <a:solidFill>
                  <a:srgbClr val="000000"/>
                </a:solidFill>
              </a:rPr>
              <a:t>-</a:t>
            </a:r>
          </a:p>
          <a:p>
            <a:pPr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Rule: { </a:t>
            </a:r>
            <a:r>
              <a:rPr lang="en" sz="1000" baseline="30000">
                <a:solidFill>
                  <a:srgbClr val="000000"/>
                </a:solidFill>
              </a:rPr>
              <a:t>|x|</a:t>
            </a:r>
            <a:r>
              <a:rPr lang="en" sz="1000">
                <a:solidFill>
                  <a:srgbClr val="000000"/>
                </a:solidFill>
              </a:rPr>
              <a:t>/</a:t>
            </a:r>
            <a:r>
              <a:rPr lang="en" sz="1000" baseline="-25000">
                <a:solidFill>
                  <a:srgbClr val="000000"/>
                </a:solidFill>
              </a:rPr>
              <a:t>x</a:t>
            </a:r>
            <a:r>
              <a:rPr lang="en" sz="1000">
                <a:solidFill>
                  <a:srgbClr val="000000"/>
                </a:solidFill>
              </a:rPr>
              <a:t>  ,  x ≠ 0 }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   f(x) = </a:t>
            </a:r>
            <a:r>
              <a:rPr lang="en" sz="1000" baseline="30000">
                <a:solidFill>
                  <a:srgbClr val="980000"/>
                </a:solidFill>
              </a:rPr>
              <a:t>|0|</a:t>
            </a:r>
            <a:r>
              <a:rPr lang="en" sz="1000">
                <a:solidFill>
                  <a:srgbClr val="980000"/>
                </a:solidFill>
              </a:rPr>
              <a:t>/</a:t>
            </a:r>
            <a:r>
              <a:rPr lang="en" sz="1000" baseline="-25000">
                <a:solidFill>
                  <a:srgbClr val="980000"/>
                </a:solidFill>
              </a:rPr>
              <a:t>0 </a:t>
            </a:r>
            <a:r>
              <a:rPr lang="en" sz="1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" sz="1000" baseline="30000">
                <a:solidFill>
                  <a:srgbClr val="980000"/>
                </a:solidFill>
              </a:rPr>
              <a:t>0</a:t>
            </a:r>
            <a:r>
              <a:rPr lang="en" sz="1000">
                <a:solidFill>
                  <a:srgbClr val="980000"/>
                </a:solidFill>
              </a:rPr>
              <a:t>/</a:t>
            </a:r>
            <a:r>
              <a:rPr lang="en" sz="1000" baseline="-25000">
                <a:solidFill>
                  <a:srgbClr val="980000"/>
                </a:solidFill>
              </a:rPr>
              <a:t>0</a:t>
            </a:r>
            <a:r>
              <a:rPr lang="en" sz="1000">
                <a:solidFill>
                  <a:srgbClr val="980000"/>
                </a:solidFill>
              </a:rPr>
              <a:t> </a:t>
            </a:r>
            <a:r>
              <a:rPr lang="en" sz="1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= undefined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X→0</a:t>
            </a:r>
            <a:r>
              <a:rPr lang="en" sz="1000" baseline="30000">
                <a:solidFill>
                  <a:srgbClr val="000000"/>
                </a:solidFill>
              </a:rPr>
              <a:t>-</a:t>
            </a:r>
          </a:p>
          <a:p>
            <a:pPr marL="0" indent="457200" rtl="0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-12"/>
            <a:ext cx="40005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84350"/>
            <a:ext cx="5191124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11250" y="3402500"/>
            <a:ext cx="2658299" cy="158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b) 	lim   f(x)  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X→0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+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Rule: { 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|x|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000" baseline="-2500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 ,  x ≠ 0 }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lim   f(x) =</a:t>
            </a:r>
            <a:r>
              <a:rPr lang="en">
                <a:solidFill>
                  <a:srgbClr val="980000"/>
                </a:solidFill>
              </a:rPr>
              <a:t> </a:t>
            </a:r>
            <a:r>
              <a:rPr lang="en" sz="1000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|0|</a:t>
            </a:r>
            <a:r>
              <a:rPr lang="en" sz="1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000" baseline="-25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0 </a:t>
            </a:r>
            <a:r>
              <a:rPr lang="en">
                <a:solidFill>
                  <a:srgbClr val="980000"/>
                </a:solidFill>
              </a:rPr>
              <a:t>= </a:t>
            </a:r>
            <a:r>
              <a:rPr lang="en" sz="1000" baseline="30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000" baseline="-25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0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980000"/>
                </a:solidFill>
              </a:rPr>
              <a:t>= undefined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X→0</a:t>
            </a:r>
            <a:r>
              <a:rPr lang="en" sz="1000" baseline="30000">
                <a:latin typeface="Lato"/>
                <a:ea typeface="Lato"/>
                <a:cs typeface="Lato"/>
                <a:sym typeface="Lato"/>
              </a:rPr>
              <a:t>+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4088800" y="1782525"/>
            <a:ext cx="2875200" cy="144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c)	lim   f(x)   </a:t>
            </a:r>
          </a:p>
          <a:p>
            <a:pPr indent="4572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X→0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Since both (a) and (b) both had equivalent limits, (c) has an undefined limit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088800" y="3325725"/>
            <a:ext cx="2896800" cy="158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d)	f(0)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000"/>
              <a:t>Rule {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0  ,  x  = 0 }</a:t>
            </a:r>
          </a:p>
          <a:p>
            <a:pPr rtl="0">
              <a:spcBef>
                <a:spcPts val="0"/>
              </a:spcBef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f(0) = 0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Tarik A. Question #21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0449"/>
            <a:ext cx="7079125" cy="326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Alviea K. Question#1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three ways a limit may fail to exist is when 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1.) The function f(x) may approach different values on either side of 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2.) The function may grow without upper or lower bound as x approaches c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3.) The function may oscillate as x approaches c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450" y="168974"/>
            <a:ext cx="5122600" cy="3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Alviea K. Question#13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8750" y="1534475"/>
            <a:ext cx="88947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12" y="0"/>
            <a:ext cx="41433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97400"/>
            <a:ext cx="5000625" cy="7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8992675" y="1406875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600" y="1466175"/>
            <a:ext cx="4867402" cy="36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3800" y="1466175"/>
            <a:ext cx="4346099" cy="367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 rot="10800000" flipH="1">
            <a:off x="-739675" y="2332799"/>
            <a:ext cx="4347000" cy="28107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28950"/>
            <a:ext cx="8520599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Malik L.   Question#5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164899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(a) </a:t>
            </a:r>
            <a:r>
              <a:rPr lang="en">
                <a:solidFill>
                  <a:srgbClr val="980000"/>
                </a:solidFill>
              </a:rPr>
              <a:t>y=0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(b) y= 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(c)  y=2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(d) y=1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(e) undefined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(f) y= 1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600" y="570112"/>
            <a:ext cx="4667250" cy="4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0125"/>
            <a:ext cx="5675374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On-screen Show (16:9)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Playfair Display</vt:lpstr>
      <vt:lpstr>Roboto</vt:lpstr>
      <vt:lpstr>Lato</vt:lpstr>
      <vt:lpstr>Times New Roman</vt:lpstr>
      <vt:lpstr>blue-gold</vt:lpstr>
      <vt:lpstr>Homework #2</vt:lpstr>
      <vt:lpstr>Jayson A.   Question#19</vt:lpstr>
      <vt:lpstr>Jayson A.    Question#19 </vt:lpstr>
      <vt:lpstr>Tarik A. Question #17</vt:lpstr>
      <vt:lpstr>Tarik A. Question #21 </vt:lpstr>
      <vt:lpstr>Tarik A. Question #21 </vt:lpstr>
      <vt:lpstr>Alviea K. Question#1</vt:lpstr>
      <vt:lpstr>Alviea K. Question#13</vt:lpstr>
      <vt:lpstr>Malik L.   Question#5 </vt:lpstr>
      <vt:lpstr>Malik L.   Question#11</vt:lpstr>
      <vt:lpstr>Chris P. Question #7</vt:lpstr>
      <vt:lpstr>Chris P. Question #3 </vt:lpstr>
      <vt:lpstr>Jevon S. Question #9</vt:lpstr>
      <vt:lpstr>Jevon S. Question #15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#2</dc:title>
  <dc:creator>Mingla</dc:creator>
  <cp:lastModifiedBy>Mingla</cp:lastModifiedBy>
  <cp:revision>1</cp:revision>
  <dcterms:modified xsi:type="dcterms:W3CDTF">2015-10-03T02:58:04Z</dcterms:modified>
</cp:coreProperties>
</file>